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5" r:id="rId5"/>
  </p:sldMasterIdLst>
  <p:notesMasterIdLst>
    <p:notesMasterId r:id="rId25"/>
  </p:notesMasterIdLst>
  <p:sldIdLst>
    <p:sldId id="295" r:id="rId6"/>
    <p:sldId id="271" r:id="rId7"/>
    <p:sldId id="289" r:id="rId8"/>
    <p:sldId id="291" r:id="rId9"/>
    <p:sldId id="262" r:id="rId10"/>
    <p:sldId id="278" r:id="rId11"/>
    <p:sldId id="280" r:id="rId12"/>
    <p:sldId id="263" r:id="rId13"/>
    <p:sldId id="264" r:id="rId14"/>
    <p:sldId id="265" r:id="rId15"/>
    <p:sldId id="266" r:id="rId16"/>
    <p:sldId id="267" r:id="rId17"/>
    <p:sldId id="292" r:id="rId18"/>
    <p:sldId id="268" r:id="rId19"/>
    <p:sldId id="290" r:id="rId20"/>
    <p:sldId id="293" r:id="rId21"/>
    <p:sldId id="296" r:id="rId22"/>
    <p:sldId id="294" r:id="rId23"/>
    <p:sldId id="270"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05FCF4-1B22-4C62-98CB-5F4397BF9FBE}" v="3" dt="2021-10-21T15:37:41.7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4D05FCF4-1B22-4C62-98CB-5F4397BF9FBE}"/>
    <pc:docChg chg="custSel addSld delSld modSld">
      <pc:chgData name="Pascalle Cup" userId="abbe84a0-611b-406e-b251-e8b4b71c069a" providerId="ADAL" clId="{4D05FCF4-1B22-4C62-98CB-5F4397BF9FBE}" dt="2021-10-21T15:37:41.725" v="136"/>
      <pc:docMkLst>
        <pc:docMk/>
      </pc:docMkLst>
      <pc:sldChg chg="del">
        <pc:chgData name="Pascalle Cup" userId="abbe84a0-611b-406e-b251-e8b4b71c069a" providerId="ADAL" clId="{4D05FCF4-1B22-4C62-98CB-5F4397BF9FBE}" dt="2021-10-21T15:32:06.782" v="127" actId="47"/>
        <pc:sldMkLst>
          <pc:docMk/>
          <pc:sldMk cId="3788715575" sldId="257"/>
        </pc:sldMkLst>
      </pc:sldChg>
      <pc:sldChg chg="del">
        <pc:chgData name="Pascalle Cup" userId="abbe84a0-611b-406e-b251-e8b4b71c069a" providerId="ADAL" clId="{4D05FCF4-1B22-4C62-98CB-5F4397BF9FBE}" dt="2021-10-21T15:32:09.397" v="128" actId="47"/>
        <pc:sldMkLst>
          <pc:docMk/>
          <pc:sldMk cId="183754032" sldId="258"/>
        </pc:sldMkLst>
      </pc:sldChg>
      <pc:sldChg chg="del">
        <pc:chgData name="Pascalle Cup" userId="abbe84a0-611b-406e-b251-e8b4b71c069a" providerId="ADAL" clId="{4D05FCF4-1B22-4C62-98CB-5F4397BF9FBE}" dt="2021-10-21T15:32:11.702" v="129" actId="47"/>
        <pc:sldMkLst>
          <pc:docMk/>
          <pc:sldMk cId="2459869029" sldId="259"/>
        </pc:sldMkLst>
      </pc:sldChg>
      <pc:sldChg chg="del">
        <pc:chgData name="Pascalle Cup" userId="abbe84a0-611b-406e-b251-e8b4b71c069a" providerId="ADAL" clId="{4D05FCF4-1B22-4C62-98CB-5F4397BF9FBE}" dt="2021-10-21T15:32:19.995" v="130" actId="47"/>
        <pc:sldMkLst>
          <pc:docMk/>
          <pc:sldMk cId="506378281" sldId="260"/>
        </pc:sldMkLst>
      </pc:sldChg>
      <pc:sldChg chg="modSp mod">
        <pc:chgData name="Pascalle Cup" userId="abbe84a0-611b-406e-b251-e8b4b71c069a" providerId="ADAL" clId="{4D05FCF4-1B22-4C62-98CB-5F4397BF9FBE}" dt="2021-10-21T15:36:49.404" v="132" actId="20577"/>
        <pc:sldMkLst>
          <pc:docMk/>
          <pc:sldMk cId="2612900572" sldId="266"/>
        </pc:sldMkLst>
        <pc:spChg chg="mod">
          <ac:chgData name="Pascalle Cup" userId="abbe84a0-611b-406e-b251-e8b4b71c069a" providerId="ADAL" clId="{4D05FCF4-1B22-4C62-98CB-5F4397BF9FBE}" dt="2021-10-21T15:36:49.404" v="132" actId="20577"/>
          <ac:spMkLst>
            <pc:docMk/>
            <pc:sldMk cId="2612900572" sldId="266"/>
            <ac:spMk id="3" creationId="{F69F3F0F-CA63-4C4C-9B03-D47B86F8612B}"/>
          </ac:spMkLst>
        </pc:spChg>
      </pc:sldChg>
      <pc:sldChg chg="modSp mod">
        <pc:chgData name="Pascalle Cup" userId="abbe84a0-611b-406e-b251-e8b4b71c069a" providerId="ADAL" clId="{4D05FCF4-1B22-4C62-98CB-5F4397BF9FBE}" dt="2021-10-21T15:37:04.067" v="135" actId="5793"/>
        <pc:sldMkLst>
          <pc:docMk/>
          <pc:sldMk cId="3298438486" sldId="267"/>
        </pc:sldMkLst>
        <pc:spChg chg="mod">
          <ac:chgData name="Pascalle Cup" userId="abbe84a0-611b-406e-b251-e8b4b71c069a" providerId="ADAL" clId="{4D05FCF4-1B22-4C62-98CB-5F4397BF9FBE}" dt="2021-10-21T15:36:57.847" v="133" actId="1076"/>
          <ac:spMkLst>
            <pc:docMk/>
            <pc:sldMk cId="3298438486" sldId="267"/>
            <ac:spMk id="2" creationId="{7ABCCA3C-8CA9-4C39-A400-63956CFACD8F}"/>
          </ac:spMkLst>
        </pc:spChg>
        <pc:spChg chg="mod">
          <ac:chgData name="Pascalle Cup" userId="abbe84a0-611b-406e-b251-e8b4b71c069a" providerId="ADAL" clId="{4D05FCF4-1B22-4C62-98CB-5F4397BF9FBE}" dt="2021-10-21T15:37:04.067" v="135" actId="5793"/>
          <ac:spMkLst>
            <pc:docMk/>
            <pc:sldMk cId="3298438486" sldId="267"/>
            <ac:spMk id="3" creationId="{2105BD16-E054-4859-9C80-9B37E6152A67}"/>
          </ac:spMkLst>
        </pc:spChg>
      </pc:sldChg>
      <pc:sldChg chg="modAnim">
        <pc:chgData name="Pascalle Cup" userId="abbe84a0-611b-406e-b251-e8b4b71c069a" providerId="ADAL" clId="{4D05FCF4-1B22-4C62-98CB-5F4397BF9FBE}" dt="2021-10-21T15:37:41.725" v="136"/>
        <pc:sldMkLst>
          <pc:docMk/>
          <pc:sldMk cId="2406545492" sldId="270"/>
        </pc:sldMkLst>
      </pc:sldChg>
      <pc:sldChg chg="modSp mod">
        <pc:chgData name="Pascalle Cup" userId="abbe84a0-611b-406e-b251-e8b4b71c069a" providerId="ADAL" clId="{4D05FCF4-1B22-4C62-98CB-5F4397BF9FBE}" dt="2021-10-21T15:27:35.837" v="120" actId="20577"/>
        <pc:sldMkLst>
          <pc:docMk/>
          <pc:sldMk cId="2930752194" sldId="293"/>
        </pc:sldMkLst>
        <pc:spChg chg="mod">
          <ac:chgData name="Pascalle Cup" userId="abbe84a0-611b-406e-b251-e8b4b71c069a" providerId="ADAL" clId="{4D05FCF4-1B22-4C62-98CB-5F4397BF9FBE}" dt="2021-10-21T15:27:35.837" v="120" actId="20577"/>
          <ac:spMkLst>
            <pc:docMk/>
            <pc:sldMk cId="2930752194" sldId="293"/>
            <ac:spMk id="4" creationId="{624D569C-C36E-4DA9-B3A8-0E09968D058F}"/>
          </ac:spMkLst>
        </pc:spChg>
      </pc:sldChg>
      <pc:sldChg chg="addSp modSp new mod modAnim">
        <pc:chgData name="Pascalle Cup" userId="abbe84a0-611b-406e-b251-e8b4b71c069a" providerId="ADAL" clId="{4D05FCF4-1B22-4C62-98CB-5F4397BF9FBE}" dt="2021-10-21T15:28:39.833" v="126" actId="1076"/>
        <pc:sldMkLst>
          <pc:docMk/>
          <pc:sldMk cId="4280460838" sldId="296"/>
        </pc:sldMkLst>
        <pc:picChg chg="add mod">
          <ac:chgData name="Pascalle Cup" userId="abbe84a0-611b-406e-b251-e8b4b71c069a" providerId="ADAL" clId="{4D05FCF4-1B22-4C62-98CB-5F4397BF9FBE}" dt="2021-10-21T15:28:39.833" v="126" actId="1076"/>
          <ac:picMkLst>
            <pc:docMk/>
            <pc:sldMk cId="4280460838" sldId="296"/>
            <ac:picMk id="2" creationId="{0EBE8E91-B2A5-4AB8-B85B-499EB5E870A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263857-05B5-41D5-86BE-7EF1E4C254E8}" type="doc">
      <dgm:prSet loTypeId="urn:microsoft.com/office/officeart/2005/8/layout/process1" loCatId="process" qsTypeId="urn:microsoft.com/office/officeart/2005/8/quickstyle/simple1" qsCatId="simple" csTypeId="urn:microsoft.com/office/officeart/2005/8/colors/colorful5" csCatId="colorful" phldr="1"/>
      <dgm:spPr/>
    </dgm:pt>
    <dgm:pt modelId="{20294B2F-23C2-4D59-B5EE-2B7B1249B88E}">
      <dgm:prSet phldrT="[Tekst]"/>
      <dgm:spPr/>
      <dgm:t>
        <a:bodyPr/>
        <a:lstStyle/>
        <a:p>
          <a:r>
            <a:rPr lang="nl-NL" dirty="0"/>
            <a:t>Wijkschouw:</a:t>
          </a:r>
        </a:p>
        <a:p>
          <a:r>
            <a:rPr lang="nl-NL" dirty="0"/>
            <a:t>SWOT 1</a:t>
          </a:r>
        </a:p>
      </dgm:t>
    </dgm:pt>
    <dgm:pt modelId="{1FE03391-381F-4ABC-A76E-5040B27F6A7C}" type="parTrans" cxnId="{6937C383-D44E-482A-A0A5-32D8F2C31233}">
      <dgm:prSet/>
      <dgm:spPr/>
      <dgm:t>
        <a:bodyPr/>
        <a:lstStyle/>
        <a:p>
          <a:endParaRPr lang="nl-NL"/>
        </a:p>
      </dgm:t>
    </dgm:pt>
    <dgm:pt modelId="{03151C30-ED1B-49DA-82E4-7850719C35C1}" type="sibTrans" cxnId="{6937C383-D44E-482A-A0A5-32D8F2C31233}">
      <dgm:prSet/>
      <dgm:spPr/>
      <dgm:t>
        <a:bodyPr/>
        <a:lstStyle/>
        <a:p>
          <a:endParaRPr lang="nl-NL"/>
        </a:p>
      </dgm:t>
    </dgm:pt>
    <dgm:pt modelId="{2A068A92-0108-400A-BCEA-E8AEA644B014}">
      <dgm:prSet phldrT="[Tekst]"/>
      <dgm:spPr/>
      <dgm:t>
        <a:bodyPr/>
        <a:lstStyle/>
        <a:p>
          <a:r>
            <a:rPr lang="nl-NL" dirty="0"/>
            <a:t>Data: </a:t>
          </a:r>
        </a:p>
        <a:p>
          <a:r>
            <a:rPr lang="nl-NL" dirty="0"/>
            <a:t>SWOT 2</a:t>
          </a:r>
        </a:p>
      </dgm:t>
    </dgm:pt>
    <dgm:pt modelId="{F8A409A8-4A92-456E-9188-524E82F090D3}" type="parTrans" cxnId="{C928841C-E299-4531-B62F-FC9A40BC17D2}">
      <dgm:prSet/>
      <dgm:spPr/>
      <dgm:t>
        <a:bodyPr/>
        <a:lstStyle/>
        <a:p>
          <a:endParaRPr lang="nl-NL"/>
        </a:p>
      </dgm:t>
    </dgm:pt>
    <dgm:pt modelId="{52F76F1B-6122-44B6-AFC8-23DD3F2E8F43}" type="sibTrans" cxnId="{C928841C-E299-4531-B62F-FC9A40BC17D2}">
      <dgm:prSet/>
      <dgm:spPr/>
      <dgm:t>
        <a:bodyPr/>
        <a:lstStyle/>
        <a:p>
          <a:endParaRPr lang="nl-NL"/>
        </a:p>
      </dgm:t>
    </dgm:pt>
    <dgm:pt modelId="{C49187D4-CB07-4025-98C2-DE8AA16775FC}">
      <dgm:prSet phldrT="[Tekst]"/>
      <dgm:spPr/>
      <dgm:t>
        <a:bodyPr/>
        <a:lstStyle/>
        <a:p>
          <a:r>
            <a:rPr lang="nl-NL" dirty="0"/>
            <a:t>Sociale leefbaarheid:</a:t>
          </a:r>
        </a:p>
        <a:p>
          <a:r>
            <a:rPr lang="nl-NL" dirty="0"/>
            <a:t>SWOT 3</a:t>
          </a:r>
        </a:p>
      </dgm:t>
    </dgm:pt>
    <dgm:pt modelId="{65C77B38-DDC8-41C0-852A-E7EE74CD237F}" type="parTrans" cxnId="{C82A7560-E5F2-40A7-9FDF-DBB29B5AA6F0}">
      <dgm:prSet/>
      <dgm:spPr/>
      <dgm:t>
        <a:bodyPr/>
        <a:lstStyle/>
        <a:p>
          <a:endParaRPr lang="nl-NL"/>
        </a:p>
      </dgm:t>
    </dgm:pt>
    <dgm:pt modelId="{5356AF26-B109-40D1-98E4-B5E5C1CF9705}" type="sibTrans" cxnId="{C82A7560-E5F2-40A7-9FDF-DBB29B5AA6F0}">
      <dgm:prSet/>
      <dgm:spPr/>
      <dgm:t>
        <a:bodyPr/>
        <a:lstStyle/>
        <a:p>
          <a:endParaRPr lang="nl-NL"/>
        </a:p>
      </dgm:t>
    </dgm:pt>
    <dgm:pt modelId="{70DE18F4-90C3-4DBF-9CF9-2EA46A57BB72}">
      <dgm:prSet phldrT="[Tekst]" custT="1"/>
      <dgm:spPr/>
      <dgm:t>
        <a:bodyPr/>
        <a:lstStyle/>
        <a:p>
          <a:r>
            <a:rPr lang="nl-NL" sz="2400" b="1" dirty="0"/>
            <a:t>Waar zitten verbeter-punten? </a:t>
          </a:r>
        </a:p>
        <a:p>
          <a:r>
            <a:rPr lang="nl-NL" sz="2400" b="1" dirty="0"/>
            <a:t>Waar zitten bedreigingen?</a:t>
          </a:r>
        </a:p>
      </dgm:t>
    </dgm:pt>
    <dgm:pt modelId="{A656F1EB-84DF-4AE9-9B7A-C41C1B999306}" type="parTrans" cxnId="{1D34629D-0808-44EF-A5CC-B269ED521831}">
      <dgm:prSet/>
      <dgm:spPr/>
      <dgm:t>
        <a:bodyPr/>
        <a:lstStyle/>
        <a:p>
          <a:endParaRPr lang="nl-NL"/>
        </a:p>
      </dgm:t>
    </dgm:pt>
    <dgm:pt modelId="{BAD6F54C-E81C-44BC-BB8F-DB7161238F42}" type="sibTrans" cxnId="{1D34629D-0808-44EF-A5CC-B269ED521831}">
      <dgm:prSet/>
      <dgm:spPr/>
      <dgm:t>
        <a:bodyPr/>
        <a:lstStyle/>
        <a:p>
          <a:endParaRPr lang="nl-NL"/>
        </a:p>
      </dgm:t>
    </dgm:pt>
    <dgm:pt modelId="{0A8282A7-5622-414E-B6B5-F9EA2E6F3313}" type="pres">
      <dgm:prSet presAssocID="{3D263857-05B5-41D5-86BE-7EF1E4C254E8}" presName="Name0" presStyleCnt="0">
        <dgm:presLayoutVars>
          <dgm:dir/>
          <dgm:resizeHandles val="exact"/>
        </dgm:presLayoutVars>
      </dgm:prSet>
      <dgm:spPr/>
    </dgm:pt>
    <dgm:pt modelId="{3EF12804-2FBE-433D-A042-C80CF037349A}" type="pres">
      <dgm:prSet presAssocID="{20294B2F-23C2-4D59-B5EE-2B7B1249B88E}" presName="node" presStyleLbl="node1" presStyleIdx="0" presStyleCnt="4">
        <dgm:presLayoutVars>
          <dgm:bulletEnabled val="1"/>
        </dgm:presLayoutVars>
      </dgm:prSet>
      <dgm:spPr/>
    </dgm:pt>
    <dgm:pt modelId="{51066262-9489-4824-BF44-E3858F7F1884}" type="pres">
      <dgm:prSet presAssocID="{03151C30-ED1B-49DA-82E4-7850719C35C1}" presName="sibTrans" presStyleLbl="sibTrans2D1" presStyleIdx="0" presStyleCnt="3"/>
      <dgm:spPr/>
    </dgm:pt>
    <dgm:pt modelId="{B8CFBEB6-644C-43C2-BE6C-06C38E079636}" type="pres">
      <dgm:prSet presAssocID="{03151C30-ED1B-49DA-82E4-7850719C35C1}" presName="connectorText" presStyleLbl="sibTrans2D1" presStyleIdx="0" presStyleCnt="3"/>
      <dgm:spPr/>
    </dgm:pt>
    <dgm:pt modelId="{1FD20807-716B-473C-931E-3084607F4BF9}" type="pres">
      <dgm:prSet presAssocID="{2A068A92-0108-400A-BCEA-E8AEA644B014}" presName="node" presStyleLbl="node1" presStyleIdx="1" presStyleCnt="4">
        <dgm:presLayoutVars>
          <dgm:bulletEnabled val="1"/>
        </dgm:presLayoutVars>
      </dgm:prSet>
      <dgm:spPr/>
    </dgm:pt>
    <dgm:pt modelId="{2C7D3B2D-0271-4534-96FC-F75FB6DD9D0A}" type="pres">
      <dgm:prSet presAssocID="{52F76F1B-6122-44B6-AFC8-23DD3F2E8F43}" presName="sibTrans" presStyleLbl="sibTrans2D1" presStyleIdx="1" presStyleCnt="3"/>
      <dgm:spPr/>
    </dgm:pt>
    <dgm:pt modelId="{6ABB4269-BABC-419A-8B7B-E9BABB1040D2}" type="pres">
      <dgm:prSet presAssocID="{52F76F1B-6122-44B6-AFC8-23DD3F2E8F43}" presName="connectorText" presStyleLbl="sibTrans2D1" presStyleIdx="1" presStyleCnt="3"/>
      <dgm:spPr/>
    </dgm:pt>
    <dgm:pt modelId="{CB562FF1-5C14-428A-952B-8BE7020B44C3}" type="pres">
      <dgm:prSet presAssocID="{C49187D4-CB07-4025-98C2-DE8AA16775FC}" presName="node" presStyleLbl="node1" presStyleIdx="2" presStyleCnt="4">
        <dgm:presLayoutVars>
          <dgm:bulletEnabled val="1"/>
        </dgm:presLayoutVars>
      </dgm:prSet>
      <dgm:spPr/>
    </dgm:pt>
    <dgm:pt modelId="{731BA915-C450-4525-A2DE-FC72ED050E7F}" type="pres">
      <dgm:prSet presAssocID="{5356AF26-B109-40D1-98E4-B5E5C1CF9705}" presName="sibTrans" presStyleLbl="sibTrans2D1" presStyleIdx="2" presStyleCnt="3"/>
      <dgm:spPr/>
    </dgm:pt>
    <dgm:pt modelId="{89CA7AEC-BED2-47BD-8ECD-4FC1AAA79DF3}" type="pres">
      <dgm:prSet presAssocID="{5356AF26-B109-40D1-98E4-B5E5C1CF9705}" presName="connectorText" presStyleLbl="sibTrans2D1" presStyleIdx="2" presStyleCnt="3"/>
      <dgm:spPr/>
    </dgm:pt>
    <dgm:pt modelId="{D28CF49E-DA67-4552-BD72-82EA132004C4}" type="pres">
      <dgm:prSet presAssocID="{70DE18F4-90C3-4DBF-9CF9-2EA46A57BB72}" presName="node" presStyleLbl="node1" presStyleIdx="3" presStyleCnt="4">
        <dgm:presLayoutVars>
          <dgm:bulletEnabled val="1"/>
        </dgm:presLayoutVars>
      </dgm:prSet>
      <dgm:spPr/>
    </dgm:pt>
  </dgm:ptLst>
  <dgm:cxnLst>
    <dgm:cxn modelId="{C928841C-E299-4531-B62F-FC9A40BC17D2}" srcId="{3D263857-05B5-41D5-86BE-7EF1E4C254E8}" destId="{2A068A92-0108-400A-BCEA-E8AEA644B014}" srcOrd="1" destOrd="0" parTransId="{F8A409A8-4A92-456E-9188-524E82F090D3}" sibTransId="{52F76F1B-6122-44B6-AFC8-23DD3F2E8F43}"/>
    <dgm:cxn modelId="{F861391F-0D23-48D2-8A16-87CC37647F3B}" type="presOf" srcId="{5356AF26-B109-40D1-98E4-B5E5C1CF9705}" destId="{731BA915-C450-4525-A2DE-FC72ED050E7F}" srcOrd="0" destOrd="0" presId="urn:microsoft.com/office/officeart/2005/8/layout/process1"/>
    <dgm:cxn modelId="{47A45835-B69D-4DE7-A2E0-8C2DC400356A}" type="presOf" srcId="{C49187D4-CB07-4025-98C2-DE8AA16775FC}" destId="{CB562FF1-5C14-428A-952B-8BE7020B44C3}" srcOrd="0" destOrd="0" presId="urn:microsoft.com/office/officeart/2005/8/layout/process1"/>
    <dgm:cxn modelId="{91385637-F736-47F7-B002-E356589F46C9}" type="presOf" srcId="{03151C30-ED1B-49DA-82E4-7850719C35C1}" destId="{51066262-9489-4824-BF44-E3858F7F1884}" srcOrd="0" destOrd="0" presId="urn:microsoft.com/office/officeart/2005/8/layout/process1"/>
    <dgm:cxn modelId="{C82A7560-E5F2-40A7-9FDF-DBB29B5AA6F0}" srcId="{3D263857-05B5-41D5-86BE-7EF1E4C254E8}" destId="{C49187D4-CB07-4025-98C2-DE8AA16775FC}" srcOrd="2" destOrd="0" parTransId="{65C77B38-DDC8-41C0-852A-E7EE74CD237F}" sibTransId="{5356AF26-B109-40D1-98E4-B5E5C1CF9705}"/>
    <dgm:cxn modelId="{70F41B61-AC6C-4381-B36B-797A4D08EA89}" type="presOf" srcId="{52F76F1B-6122-44B6-AFC8-23DD3F2E8F43}" destId="{2C7D3B2D-0271-4534-96FC-F75FB6DD9D0A}" srcOrd="0" destOrd="0" presId="urn:microsoft.com/office/officeart/2005/8/layout/process1"/>
    <dgm:cxn modelId="{18A90969-0216-470E-A2DD-4A10A90A8052}" type="presOf" srcId="{03151C30-ED1B-49DA-82E4-7850719C35C1}" destId="{B8CFBEB6-644C-43C2-BE6C-06C38E079636}" srcOrd="1" destOrd="0" presId="urn:microsoft.com/office/officeart/2005/8/layout/process1"/>
    <dgm:cxn modelId="{F45DE74B-6439-4841-BCEB-F29114497365}" type="presOf" srcId="{2A068A92-0108-400A-BCEA-E8AEA644B014}" destId="{1FD20807-716B-473C-931E-3084607F4BF9}" srcOrd="0" destOrd="0" presId="urn:microsoft.com/office/officeart/2005/8/layout/process1"/>
    <dgm:cxn modelId="{D302E852-DF37-401B-BEDC-8E97C977ACD1}" type="presOf" srcId="{20294B2F-23C2-4D59-B5EE-2B7B1249B88E}" destId="{3EF12804-2FBE-433D-A042-C80CF037349A}" srcOrd="0" destOrd="0" presId="urn:microsoft.com/office/officeart/2005/8/layout/process1"/>
    <dgm:cxn modelId="{9F2A0256-5831-4EEC-BC6B-4AF4C7930FD2}" type="presOf" srcId="{5356AF26-B109-40D1-98E4-B5E5C1CF9705}" destId="{89CA7AEC-BED2-47BD-8ECD-4FC1AAA79DF3}" srcOrd="1" destOrd="0" presId="urn:microsoft.com/office/officeart/2005/8/layout/process1"/>
    <dgm:cxn modelId="{4A7F2976-B518-4984-A864-9E105F33F11B}" type="presOf" srcId="{3D263857-05B5-41D5-86BE-7EF1E4C254E8}" destId="{0A8282A7-5622-414E-B6B5-F9EA2E6F3313}" srcOrd="0" destOrd="0" presId="urn:microsoft.com/office/officeart/2005/8/layout/process1"/>
    <dgm:cxn modelId="{6937C383-D44E-482A-A0A5-32D8F2C31233}" srcId="{3D263857-05B5-41D5-86BE-7EF1E4C254E8}" destId="{20294B2F-23C2-4D59-B5EE-2B7B1249B88E}" srcOrd="0" destOrd="0" parTransId="{1FE03391-381F-4ABC-A76E-5040B27F6A7C}" sibTransId="{03151C30-ED1B-49DA-82E4-7850719C35C1}"/>
    <dgm:cxn modelId="{3BB8418A-B246-4E73-B77F-F90FD5AF1169}" type="presOf" srcId="{70DE18F4-90C3-4DBF-9CF9-2EA46A57BB72}" destId="{D28CF49E-DA67-4552-BD72-82EA132004C4}" srcOrd="0" destOrd="0" presId="urn:microsoft.com/office/officeart/2005/8/layout/process1"/>
    <dgm:cxn modelId="{1D34629D-0808-44EF-A5CC-B269ED521831}" srcId="{3D263857-05B5-41D5-86BE-7EF1E4C254E8}" destId="{70DE18F4-90C3-4DBF-9CF9-2EA46A57BB72}" srcOrd="3" destOrd="0" parTransId="{A656F1EB-84DF-4AE9-9B7A-C41C1B999306}" sibTransId="{BAD6F54C-E81C-44BC-BB8F-DB7161238F42}"/>
    <dgm:cxn modelId="{D8749AA2-6248-4E07-B7D5-8363044C2B9C}" type="presOf" srcId="{52F76F1B-6122-44B6-AFC8-23DD3F2E8F43}" destId="{6ABB4269-BABC-419A-8B7B-E9BABB1040D2}" srcOrd="1" destOrd="0" presId="urn:microsoft.com/office/officeart/2005/8/layout/process1"/>
    <dgm:cxn modelId="{519B9BD2-B739-417A-B7FE-697C352FE46B}" type="presParOf" srcId="{0A8282A7-5622-414E-B6B5-F9EA2E6F3313}" destId="{3EF12804-2FBE-433D-A042-C80CF037349A}" srcOrd="0" destOrd="0" presId="urn:microsoft.com/office/officeart/2005/8/layout/process1"/>
    <dgm:cxn modelId="{581B46AF-C79B-455D-8758-682EAE8B1F0A}" type="presParOf" srcId="{0A8282A7-5622-414E-B6B5-F9EA2E6F3313}" destId="{51066262-9489-4824-BF44-E3858F7F1884}" srcOrd="1" destOrd="0" presId="urn:microsoft.com/office/officeart/2005/8/layout/process1"/>
    <dgm:cxn modelId="{0D019C44-54FE-40BD-B652-B29CBB89D036}" type="presParOf" srcId="{51066262-9489-4824-BF44-E3858F7F1884}" destId="{B8CFBEB6-644C-43C2-BE6C-06C38E079636}" srcOrd="0" destOrd="0" presId="urn:microsoft.com/office/officeart/2005/8/layout/process1"/>
    <dgm:cxn modelId="{FE181348-E6FA-4E58-9375-B402B242FA16}" type="presParOf" srcId="{0A8282A7-5622-414E-B6B5-F9EA2E6F3313}" destId="{1FD20807-716B-473C-931E-3084607F4BF9}" srcOrd="2" destOrd="0" presId="urn:microsoft.com/office/officeart/2005/8/layout/process1"/>
    <dgm:cxn modelId="{4AD276BC-04BC-401C-9B95-6F1C6392F421}" type="presParOf" srcId="{0A8282A7-5622-414E-B6B5-F9EA2E6F3313}" destId="{2C7D3B2D-0271-4534-96FC-F75FB6DD9D0A}" srcOrd="3" destOrd="0" presId="urn:microsoft.com/office/officeart/2005/8/layout/process1"/>
    <dgm:cxn modelId="{1B81DFCF-D124-4422-80B6-99F1CF1D7DED}" type="presParOf" srcId="{2C7D3B2D-0271-4534-96FC-F75FB6DD9D0A}" destId="{6ABB4269-BABC-419A-8B7B-E9BABB1040D2}" srcOrd="0" destOrd="0" presId="urn:microsoft.com/office/officeart/2005/8/layout/process1"/>
    <dgm:cxn modelId="{336FCF24-EE7D-45E3-BBC0-81A7DF79C516}" type="presParOf" srcId="{0A8282A7-5622-414E-B6B5-F9EA2E6F3313}" destId="{CB562FF1-5C14-428A-952B-8BE7020B44C3}" srcOrd="4" destOrd="0" presId="urn:microsoft.com/office/officeart/2005/8/layout/process1"/>
    <dgm:cxn modelId="{EF57AADE-CFA1-4E2F-BD1A-8318DC85D2DD}" type="presParOf" srcId="{0A8282A7-5622-414E-B6B5-F9EA2E6F3313}" destId="{731BA915-C450-4525-A2DE-FC72ED050E7F}" srcOrd="5" destOrd="0" presId="urn:microsoft.com/office/officeart/2005/8/layout/process1"/>
    <dgm:cxn modelId="{D35E4E88-6053-455B-95A7-2C4A4A223A9F}" type="presParOf" srcId="{731BA915-C450-4525-A2DE-FC72ED050E7F}" destId="{89CA7AEC-BED2-47BD-8ECD-4FC1AAA79DF3}" srcOrd="0" destOrd="0" presId="urn:microsoft.com/office/officeart/2005/8/layout/process1"/>
    <dgm:cxn modelId="{6213868D-B2F7-44EA-B1D6-4F1963ED09C7}" type="presParOf" srcId="{0A8282A7-5622-414E-B6B5-F9EA2E6F3313}" destId="{D28CF49E-DA67-4552-BD72-82EA132004C4}"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9B7E84-8750-4AEF-B96D-4B86F618B17F}" type="doc">
      <dgm:prSet loTypeId="urn:microsoft.com/office/officeart/2005/8/layout/process1" loCatId="process" qsTypeId="urn:microsoft.com/office/officeart/2005/8/quickstyle/simple1" qsCatId="simple" csTypeId="urn:microsoft.com/office/officeart/2005/8/colors/colorful1" csCatId="colorful" phldr="1"/>
      <dgm:spPr/>
    </dgm:pt>
    <dgm:pt modelId="{29779B23-4DEC-4563-A176-C6C634752C2A}">
      <dgm:prSet phldrT="[Tekst]"/>
      <dgm:spPr/>
      <dgm:t>
        <a:bodyPr/>
        <a:lstStyle/>
        <a:p>
          <a:r>
            <a:rPr lang="nl-NL" dirty="0"/>
            <a:t>Analyse</a:t>
          </a:r>
        </a:p>
        <a:p>
          <a:r>
            <a:rPr lang="nl-NL" dirty="0"/>
            <a:t>SWOT 1,2 &amp; 3 </a:t>
          </a:r>
        </a:p>
      </dgm:t>
    </dgm:pt>
    <dgm:pt modelId="{D8D6EF39-7807-402B-8585-FABD096F1463}" type="parTrans" cxnId="{75732125-B8E1-4004-94A4-9DC1C1088BF4}">
      <dgm:prSet/>
      <dgm:spPr/>
      <dgm:t>
        <a:bodyPr/>
        <a:lstStyle/>
        <a:p>
          <a:endParaRPr lang="nl-NL"/>
        </a:p>
      </dgm:t>
    </dgm:pt>
    <dgm:pt modelId="{113F4E4B-343E-4EEC-98AF-5B21FC35DD49}" type="sibTrans" cxnId="{75732125-B8E1-4004-94A4-9DC1C1088BF4}">
      <dgm:prSet/>
      <dgm:spPr/>
      <dgm:t>
        <a:bodyPr/>
        <a:lstStyle/>
        <a:p>
          <a:endParaRPr lang="nl-NL"/>
        </a:p>
      </dgm:t>
    </dgm:pt>
    <dgm:pt modelId="{BB688E31-71C0-40AA-9069-43DFE2E8B1F2}">
      <dgm:prSet phldrT="[Tekst]"/>
      <dgm:spPr/>
      <dgm:t>
        <a:bodyPr/>
        <a:lstStyle/>
        <a:p>
          <a:r>
            <a:rPr lang="nl-NL" dirty="0"/>
            <a:t>Knelpunten bepalen</a:t>
          </a:r>
        </a:p>
      </dgm:t>
    </dgm:pt>
    <dgm:pt modelId="{446FCC0B-AE7B-40A7-BFD9-A630D999FB42}" type="parTrans" cxnId="{B048D31C-C6FD-4C3F-8C1F-83CD56646198}">
      <dgm:prSet/>
      <dgm:spPr/>
      <dgm:t>
        <a:bodyPr/>
        <a:lstStyle/>
        <a:p>
          <a:endParaRPr lang="nl-NL"/>
        </a:p>
      </dgm:t>
    </dgm:pt>
    <dgm:pt modelId="{32A7E477-2929-4530-B576-25AA031D550C}" type="sibTrans" cxnId="{B048D31C-C6FD-4C3F-8C1F-83CD56646198}">
      <dgm:prSet/>
      <dgm:spPr/>
      <dgm:t>
        <a:bodyPr/>
        <a:lstStyle/>
        <a:p>
          <a:endParaRPr lang="nl-NL"/>
        </a:p>
      </dgm:t>
    </dgm:pt>
    <dgm:pt modelId="{A31A7AF0-1AB7-4F02-8114-79234A1A54E8}">
      <dgm:prSet phldrT="[Tekst]"/>
      <dgm:spPr/>
      <dgm:t>
        <a:bodyPr/>
        <a:lstStyle/>
        <a:p>
          <a:r>
            <a:rPr lang="nl-NL" dirty="0"/>
            <a:t>Oplossingen zoeken </a:t>
          </a:r>
        </a:p>
      </dgm:t>
    </dgm:pt>
    <dgm:pt modelId="{2ED10800-CAD0-468B-AA70-5D5408A0A138}" type="parTrans" cxnId="{605D1445-360A-49E2-82A6-4175FE447882}">
      <dgm:prSet/>
      <dgm:spPr/>
      <dgm:t>
        <a:bodyPr/>
        <a:lstStyle/>
        <a:p>
          <a:endParaRPr lang="nl-NL"/>
        </a:p>
      </dgm:t>
    </dgm:pt>
    <dgm:pt modelId="{AE967FBB-39CA-4ED4-BE05-A04B092B108F}" type="sibTrans" cxnId="{605D1445-360A-49E2-82A6-4175FE447882}">
      <dgm:prSet/>
      <dgm:spPr/>
      <dgm:t>
        <a:bodyPr/>
        <a:lstStyle/>
        <a:p>
          <a:endParaRPr lang="nl-NL"/>
        </a:p>
      </dgm:t>
    </dgm:pt>
    <dgm:pt modelId="{19D710EC-44A5-4576-A0A4-FF2F1129DD8A}">
      <dgm:prSet phldrT="[Tekst]"/>
      <dgm:spPr/>
      <dgm:t>
        <a:bodyPr/>
        <a:lstStyle/>
        <a:p>
          <a:r>
            <a:rPr lang="nl-NL" dirty="0"/>
            <a:t>Keuze en uitwerking van oplossingen.</a:t>
          </a:r>
        </a:p>
      </dgm:t>
    </dgm:pt>
    <dgm:pt modelId="{096B3BBD-3F51-4C01-A1DD-E467EA6591EB}" type="parTrans" cxnId="{1765445C-9DDC-4032-A528-3626D77995F6}">
      <dgm:prSet/>
      <dgm:spPr/>
      <dgm:t>
        <a:bodyPr/>
        <a:lstStyle/>
        <a:p>
          <a:endParaRPr lang="nl-NL"/>
        </a:p>
      </dgm:t>
    </dgm:pt>
    <dgm:pt modelId="{57F7C954-5655-4287-A8D9-057214B20735}" type="sibTrans" cxnId="{1765445C-9DDC-4032-A528-3626D77995F6}">
      <dgm:prSet/>
      <dgm:spPr/>
      <dgm:t>
        <a:bodyPr/>
        <a:lstStyle/>
        <a:p>
          <a:endParaRPr lang="nl-NL"/>
        </a:p>
      </dgm:t>
    </dgm:pt>
    <dgm:pt modelId="{50628CA7-C40E-4162-87B0-8226F28CCEEA}" type="pres">
      <dgm:prSet presAssocID="{189B7E84-8750-4AEF-B96D-4B86F618B17F}" presName="Name0" presStyleCnt="0">
        <dgm:presLayoutVars>
          <dgm:dir/>
          <dgm:resizeHandles val="exact"/>
        </dgm:presLayoutVars>
      </dgm:prSet>
      <dgm:spPr/>
    </dgm:pt>
    <dgm:pt modelId="{301D4AF5-D576-478B-8052-05F8D4779A5F}" type="pres">
      <dgm:prSet presAssocID="{29779B23-4DEC-4563-A176-C6C634752C2A}" presName="node" presStyleLbl="node1" presStyleIdx="0" presStyleCnt="4">
        <dgm:presLayoutVars>
          <dgm:bulletEnabled val="1"/>
        </dgm:presLayoutVars>
      </dgm:prSet>
      <dgm:spPr/>
    </dgm:pt>
    <dgm:pt modelId="{FB7D15DD-6E86-44BA-9D62-318D20A5C687}" type="pres">
      <dgm:prSet presAssocID="{113F4E4B-343E-4EEC-98AF-5B21FC35DD49}" presName="sibTrans" presStyleLbl="sibTrans2D1" presStyleIdx="0" presStyleCnt="3"/>
      <dgm:spPr/>
    </dgm:pt>
    <dgm:pt modelId="{8EFCB914-D6BD-4C44-B376-35248167FD3B}" type="pres">
      <dgm:prSet presAssocID="{113F4E4B-343E-4EEC-98AF-5B21FC35DD49}" presName="connectorText" presStyleLbl="sibTrans2D1" presStyleIdx="0" presStyleCnt="3"/>
      <dgm:spPr/>
    </dgm:pt>
    <dgm:pt modelId="{9D86B4B7-5373-4444-A0ED-72E539AA6CF5}" type="pres">
      <dgm:prSet presAssocID="{BB688E31-71C0-40AA-9069-43DFE2E8B1F2}" presName="node" presStyleLbl="node1" presStyleIdx="1" presStyleCnt="4">
        <dgm:presLayoutVars>
          <dgm:bulletEnabled val="1"/>
        </dgm:presLayoutVars>
      </dgm:prSet>
      <dgm:spPr/>
    </dgm:pt>
    <dgm:pt modelId="{A499D304-2629-42F6-A4BB-AB3A040D4AA8}" type="pres">
      <dgm:prSet presAssocID="{32A7E477-2929-4530-B576-25AA031D550C}" presName="sibTrans" presStyleLbl="sibTrans2D1" presStyleIdx="1" presStyleCnt="3"/>
      <dgm:spPr/>
    </dgm:pt>
    <dgm:pt modelId="{4844895C-638C-4906-92D0-F834C12C0028}" type="pres">
      <dgm:prSet presAssocID="{32A7E477-2929-4530-B576-25AA031D550C}" presName="connectorText" presStyleLbl="sibTrans2D1" presStyleIdx="1" presStyleCnt="3"/>
      <dgm:spPr/>
    </dgm:pt>
    <dgm:pt modelId="{1BAC5A9A-880B-4AEF-95AA-BD639BA6E45D}" type="pres">
      <dgm:prSet presAssocID="{A31A7AF0-1AB7-4F02-8114-79234A1A54E8}" presName="node" presStyleLbl="node1" presStyleIdx="2" presStyleCnt="4">
        <dgm:presLayoutVars>
          <dgm:bulletEnabled val="1"/>
        </dgm:presLayoutVars>
      </dgm:prSet>
      <dgm:spPr/>
    </dgm:pt>
    <dgm:pt modelId="{9C8683C1-BC5D-4ADA-9335-BBD76C1AAA48}" type="pres">
      <dgm:prSet presAssocID="{AE967FBB-39CA-4ED4-BE05-A04B092B108F}" presName="sibTrans" presStyleLbl="sibTrans2D1" presStyleIdx="2" presStyleCnt="3"/>
      <dgm:spPr/>
    </dgm:pt>
    <dgm:pt modelId="{1A9E28BA-9B22-429A-907A-5DFF14B8929E}" type="pres">
      <dgm:prSet presAssocID="{AE967FBB-39CA-4ED4-BE05-A04B092B108F}" presName="connectorText" presStyleLbl="sibTrans2D1" presStyleIdx="2" presStyleCnt="3"/>
      <dgm:spPr/>
    </dgm:pt>
    <dgm:pt modelId="{EE02958B-BFDF-4AA2-9E3E-383254E438B2}" type="pres">
      <dgm:prSet presAssocID="{19D710EC-44A5-4576-A0A4-FF2F1129DD8A}" presName="node" presStyleLbl="node1" presStyleIdx="3" presStyleCnt="4">
        <dgm:presLayoutVars>
          <dgm:bulletEnabled val="1"/>
        </dgm:presLayoutVars>
      </dgm:prSet>
      <dgm:spPr/>
    </dgm:pt>
  </dgm:ptLst>
  <dgm:cxnLst>
    <dgm:cxn modelId="{BC6C3C17-D265-474A-B6E5-8633A5F62F2B}" type="presOf" srcId="{29779B23-4DEC-4563-A176-C6C634752C2A}" destId="{301D4AF5-D576-478B-8052-05F8D4779A5F}" srcOrd="0" destOrd="0" presId="urn:microsoft.com/office/officeart/2005/8/layout/process1"/>
    <dgm:cxn modelId="{B048D31C-C6FD-4C3F-8C1F-83CD56646198}" srcId="{189B7E84-8750-4AEF-B96D-4B86F618B17F}" destId="{BB688E31-71C0-40AA-9069-43DFE2E8B1F2}" srcOrd="1" destOrd="0" parTransId="{446FCC0B-AE7B-40A7-BFD9-A630D999FB42}" sibTransId="{32A7E477-2929-4530-B576-25AA031D550C}"/>
    <dgm:cxn modelId="{28B0AA21-7025-454B-9690-18EE24BBD3B8}" type="presOf" srcId="{AE967FBB-39CA-4ED4-BE05-A04B092B108F}" destId="{1A9E28BA-9B22-429A-907A-5DFF14B8929E}" srcOrd="1" destOrd="0" presId="urn:microsoft.com/office/officeart/2005/8/layout/process1"/>
    <dgm:cxn modelId="{75732125-B8E1-4004-94A4-9DC1C1088BF4}" srcId="{189B7E84-8750-4AEF-B96D-4B86F618B17F}" destId="{29779B23-4DEC-4563-A176-C6C634752C2A}" srcOrd="0" destOrd="0" parTransId="{D8D6EF39-7807-402B-8585-FABD096F1463}" sibTransId="{113F4E4B-343E-4EEC-98AF-5B21FC35DD49}"/>
    <dgm:cxn modelId="{7A9FC240-E8B2-4831-8984-79DC0C207A0C}" type="presOf" srcId="{19D710EC-44A5-4576-A0A4-FF2F1129DD8A}" destId="{EE02958B-BFDF-4AA2-9E3E-383254E438B2}" srcOrd="0" destOrd="0" presId="urn:microsoft.com/office/officeart/2005/8/layout/process1"/>
    <dgm:cxn modelId="{1765445C-9DDC-4032-A528-3626D77995F6}" srcId="{189B7E84-8750-4AEF-B96D-4B86F618B17F}" destId="{19D710EC-44A5-4576-A0A4-FF2F1129DD8A}" srcOrd="3" destOrd="0" parTransId="{096B3BBD-3F51-4C01-A1DD-E467EA6591EB}" sibTransId="{57F7C954-5655-4287-A8D9-057214B20735}"/>
    <dgm:cxn modelId="{34E4C542-44B3-4E59-B73F-3C734B572321}" type="presOf" srcId="{113F4E4B-343E-4EEC-98AF-5B21FC35DD49}" destId="{8EFCB914-D6BD-4C44-B376-35248167FD3B}" srcOrd="1" destOrd="0" presId="urn:microsoft.com/office/officeart/2005/8/layout/process1"/>
    <dgm:cxn modelId="{605D1445-360A-49E2-82A6-4175FE447882}" srcId="{189B7E84-8750-4AEF-B96D-4B86F618B17F}" destId="{A31A7AF0-1AB7-4F02-8114-79234A1A54E8}" srcOrd="2" destOrd="0" parTransId="{2ED10800-CAD0-468B-AA70-5D5408A0A138}" sibTransId="{AE967FBB-39CA-4ED4-BE05-A04B092B108F}"/>
    <dgm:cxn modelId="{D9BF9171-2DBE-4BC5-9473-F71255ABD713}" type="presOf" srcId="{A31A7AF0-1AB7-4F02-8114-79234A1A54E8}" destId="{1BAC5A9A-880B-4AEF-95AA-BD639BA6E45D}" srcOrd="0" destOrd="0" presId="urn:microsoft.com/office/officeart/2005/8/layout/process1"/>
    <dgm:cxn modelId="{989188AC-6BCA-46FA-A5C1-7801EA867F5E}" type="presOf" srcId="{32A7E477-2929-4530-B576-25AA031D550C}" destId="{4844895C-638C-4906-92D0-F834C12C0028}" srcOrd="1" destOrd="0" presId="urn:microsoft.com/office/officeart/2005/8/layout/process1"/>
    <dgm:cxn modelId="{1B0A93B0-5A26-4508-9268-6430B6A00D95}" type="presOf" srcId="{113F4E4B-343E-4EEC-98AF-5B21FC35DD49}" destId="{FB7D15DD-6E86-44BA-9D62-318D20A5C687}" srcOrd="0" destOrd="0" presId="urn:microsoft.com/office/officeart/2005/8/layout/process1"/>
    <dgm:cxn modelId="{6AE106B1-D3F4-49E9-9A2D-7ED55FD263E1}" type="presOf" srcId="{32A7E477-2929-4530-B576-25AA031D550C}" destId="{A499D304-2629-42F6-A4BB-AB3A040D4AA8}" srcOrd="0" destOrd="0" presId="urn:microsoft.com/office/officeart/2005/8/layout/process1"/>
    <dgm:cxn modelId="{D0287ECD-8D48-4E3B-9116-D15DCFFD134C}" type="presOf" srcId="{189B7E84-8750-4AEF-B96D-4B86F618B17F}" destId="{50628CA7-C40E-4162-87B0-8226F28CCEEA}" srcOrd="0" destOrd="0" presId="urn:microsoft.com/office/officeart/2005/8/layout/process1"/>
    <dgm:cxn modelId="{3594C8CE-5AE7-4D1A-AF52-82EF353DCD03}" type="presOf" srcId="{AE967FBB-39CA-4ED4-BE05-A04B092B108F}" destId="{9C8683C1-BC5D-4ADA-9335-BBD76C1AAA48}" srcOrd="0" destOrd="0" presId="urn:microsoft.com/office/officeart/2005/8/layout/process1"/>
    <dgm:cxn modelId="{0A3F0AD4-9B51-4AAE-86FF-310DDFC191F9}" type="presOf" srcId="{BB688E31-71C0-40AA-9069-43DFE2E8B1F2}" destId="{9D86B4B7-5373-4444-A0ED-72E539AA6CF5}" srcOrd="0" destOrd="0" presId="urn:microsoft.com/office/officeart/2005/8/layout/process1"/>
    <dgm:cxn modelId="{438688E1-2F42-45B7-9BF6-CCEE7CAD2F02}" type="presParOf" srcId="{50628CA7-C40E-4162-87B0-8226F28CCEEA}" destId="{301D4AF5-D576-478B-8052-05F8D4779A5F}" srcOrd="0" destOrd="0" presId="urn:microsoft.com/office/officeart/2005/8/layout/process1"/>
    <dgm:cxn modelId="{9A42BDD3-1F19-4152-9EBD-04C305C3B88D}" type="presParOf" srcId="{50628CA7-C40E-4162-87B0-8226F28CCEEA}" destId="{FB7D15DD-6E86-44BA-9D62-318D20A5C687}" srcOrd="1" destOrd="0" presId="urn:microsoft.com/office/officeart/2005/8/layout/process1"/>
    <dgm:cxn modelId="{24DB0A2F-E085-4B8D-84BD-32919C236B13}" type="presParOf" srcId="{FB7D15DD-6E86-44BA-9D62-318D20A5C687}" destId="{8EFCB914-D6BD-4C44-B376-35248167FD3B}" srcOrd="0" destOrd="0" presId="urn:microsoft.com/office/officeart/2005/8/layout/process1"/>
    <dgm:cxn modelId="{37FCACDD-5BD8-40F8-8378-9C47FEC5283D}" type="presParOf" srcId="{50628CA7-C40E-4162-87B0-8226F28CCEEA}" destId="{9D86B4B7-5373-4444-A0ED-72E539AA6CF5}" srcOrd="2" destOrd="0" presId="urn:microsoft.com/office/officeart/2005/8/layout/process1"/>
    <dgm:cxn modelId="{D2DB4735-EB8A-4ACF-8EB6-BA8A3B9BE3D2}" type="presParOf" srcId="{50628CA7-C40E-4162-87B0-8226F28CCEEA}" destId="{A499D304-2629-42F6-A4BB-AB3A040D4AA8}" srcOrd="3" destOrd="0" presId="urn:microsoft.com/office/officeart/2005/8/layout/process1"/>
    <dgm:cxn modelId="{F2D6192B-C919-4BA0-BF80-3C4872E48B8F}" type="presParOf" srcId="{A499D304-2629-42F6-A4BB-AB3A040D4AA8}" destId="{4844895C-638C-4906-92D0-F834C12C0028}" srcOrd="0" destOrd="0" presId="urn:microsoft.com/office/officeart/2005/8/layout/process1"/>
    <dgm:cxn modelId="{86AA8F8B-A5B8-44AB-8ECB-3C413651415C}" type="presParOf" srcId="{50628CA7-C40E-4162-87B0-8226F28CCEEA}" destId="{1BAC5A9A-880B-4AEF-95AA-BD639BA6E45D}" srcOrd="4" destOrd="0" presId="urn:microsoft.com/office/officeart/2005/8/layout/process1"/>
    <dgm:cxn modelId="{42C5A61A-12AA-4E74-A0E1-BD919375A7E0}" type="presParOf" srcId="{50628CA7-C40E-4162-87B0-8226F28CCEEA}" destId="{9C8683C1-BC5D-4ADA-9335-BBD76C1AAA48}" srcOrd="5" destOrd="0" presId="urn:microsoft.com/office/officeart/2005/8/layout/process1"/>
    <dgm:cxn modelId="{8437B41C-6C89-45F1-9690-139C7D9C2DEC}" type="presParOf" srcId="{9C8683C1-BC5D-4ADA-9335-BBD76C1AAA48}" destId="{1A9E28BA-9B22-429A-907A-5DFF14B8929E}" srcOrd="0" destOrd="0" presId="urn:microsoft.com/office/officeart/2005/8/layout/process1"/>
    <dgm:cxn modelId="{6929D187-E3E2-48F8-88B4-F8BEACA06DEA}" type="presParOf" srcId="{50628CA7-C40E-4162-87B0-8226F28CCEEA}" destId="{EE02958B-BFDF-4AA2-9E3E-383254E438B2}"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12804-2FBE-433D-A042-C80CF037349A}">
      <dsp:nvSpPr>
        <dsp:cNvPr id="0" name=""/>
        <dsp:cNvSpPr/>
      </dsp:nvSpPr>
      <dsp:spPr>
        <a:xfrm>
          <a:off x="4886" y="1151384"/>
          <a:ext cx="2136374" cy="212302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Wijkschouw:</a:t>
          </a:r>
        </a:p>
        <a:p>
          <a:pPr marL="0" lvl="0" indent="0" algn="ctr" defTabSz="933450">
            <a:lnSpc>
              <a:spcPct val="90000"/>
            </a:lnSpc>
            <a:spcBef>
              <a:spcPct val="0"/>
            </a:spcBef>
            <a:spcAft>
              <a:spcPct val="35000"/>
            </a:spcAft>
            <a:buNone/>
          </a:pPr>
          <a:r>
            <a:rPr lang="nl-NL" sz="2100" kern="1200" dirty="0"/>
            <a:t>SWOT 1</a:t>
          </a:r>
        </a:p>
      </dsp:txBody>
      <dsp:txXfrm>
        <a:off x="67067" y="1213565"/>
        <a:ext cx="2012012" cy="1998660"/>
      </dsp:txXfrm>
    </dsp:sp>
    <dsp:sp modelId="{51066262-9489-4824-BF44-E3858F7F1884}">
      <dsp:nvSpPr>
        <dsp:cNvPr id="0" name=""/>
        <dsp:cNvSpPr/>
      </dsp:nvSpPr>
      <dsp:spPr>
        <a:xfrm>
          <a:off x="2354898" y="1947985"/>
          <a:ext cx="452911" cy="52982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l-NL" sz="1700" kern="1200"/>
        </a:p>
      </dsp:txBody>
      <dsp:txXfrm>
        <a:off x="2354898" y="2053949"/>
        <a:ext cx="317038" cy="317892"/>
      </dsp:txXfrm>
    </dsp:sp>
    <dsp:sp modelId="{1FD20807-716B-473C-931E-3084607F4BF9}">
      <dsp:nvSpPr>
        <dsp:cNvPr id="0" name=""/>
        <dsp:cNvSpPr/>
      </dsp:nvSpPr>
      <dsp:spPr>
        <a:xfrm>
          <a:off x="2995811" y="1151384"/>
          <a:ext cx="2136374" cy="2123022"/>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Data: </a:t>
          </a:r>
        </a:p>
        <a:p>
          <a:pPr marL="0" lvl="0" indent="0" algn="ctr" defTabSz="933450">
            <a:lnSpc>
              <a:spcPct val="90000"/>
            </a:lnSpc>
            <a:spcBef>
              <a:spcPct val="0"/>
            </a:spcBef>
            <a:spcAft>
              <a:spcPct val="35000"/>
            </a:spcAft>
            <a:buNone/>
          </a:pPr>
          <a:r>
            <a:rPr lang="nl-NL" sz="2100" kern="1200" dirty="0"/>
            <a:t>SWOT 2</a:t>
          </a:r>
        </a:p>
      </dsp:txBody>
      <dsp:txXfrm>
        <a:off x="3057992" y="1213565"/>
        <a:ext cx="2012012" cy="1998660"/>
      </dsp:txXfrm>
    </dsp:sp>
    <dsp:sp modelId="{2C7D3B2D-0271-4534-96FC-F75FB6DD9D0A}">
      <dsp:nvSpPr>
        <dsp:cNvPr id="0" name=""/>
        <dsp:cNvSpPr/>
      </dsp:nvSpPr>
      <dsp:spPr>
        <a:xfrm>
          <a:off x="5345823" y="1947985"/>
          <a:ext cx="452911" cy="529820"/>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l-NL" sz="1700" kern="1200"/>
        </a:p>
      </dsp:txBody>
      <dsp:txXfrm>
        <a:off x="5345823" y="2053949"/>
        <a:ext cx="317038" cy="317892"/>
      </dsp:txXfrm>
    </dsp:sp>
    <dsp:sp modelId="{CB562FF1-5C14-428A-952B-8BE7020B44C3}">
      <dsp:nvSpPr>
        <dsp:cNvPr id="0" name=""/>
        <dsp:cNvSpPr/>
      </dsp:nvSpPr>
      <dsp:spPr>
        <a:xfrm>
          <a:off x="5986735" y="1151384"/>
          <a:ext cx="2136374" cy="2123022"/>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l-NL" sz="2100" kern="1200" dirty="0"/>
            <a:t>Sociale leefbaarheid:</a:t>
          </a:r>
        </a:p>
        <a:p>
          <a:pPr marL="0" lvl="0" indent="0" algn="ctr" defTabSz="933450">
            <a:lnSpc>
              <a:spcPct val="90000"/>
            </a:lnSpc>
            <a:spcBef>
              <a:spcPct val="0"/>
            </a:spcBef>
            <a:spcAft>
              <a:spcPct val="35000"/>
            </a:spcAft>
            <a:buNone/>
          </a:pPr>
          <a:r>
            <a:rPr lang="nl-NL" sz="2100" kern="1200" dirty="0"/>
            <a:t>SWOT 3</a:t>
          </a:r>
        </a:p>
      </dsp:txBody>
      <dsp:txXfrm>
        <a:off x="6048916" y="1213565"/>
        <a:ext cx="2012012" cy="1998660"/>
      </dsp:txXfrm>
    </dsp:sp>
    <dsp:sp modelId="{731BA915-C450-4525-A2DE-FC72ED050E7F}">
      <dsp:nvSpPr>
        <dsp:cNvPr id="0" name=""/>
        <dsp:cNvSpPr/>
      </dsp:nvSpPr>
      <dsp:spPr>
        <a:xfrm>
          <a:off x="8336748" y="1947985"/>
          <a:ext cx="452911" cy="529820"/>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nl-NL" sz="1700" kern="1200"/>
        </a:p>
      </dsp:txBody>
      <dsp:txXfrm>
        <a:off x="8336748" y="2053949"/>
        <a:ext cx="317038" cy="317892"/>
      </dsp:txXfrm>
    </dsp:sp>
    <dsp:sp modelId="{D28CF49E-DA67-4552-BD72-82EA132004C4}">
      <dsp:nvSpPr>
        <dsp:cNvPr id="0" name=""/>
        <dsp:cNvSpPr/>
      </dsp:nvSpPr>
      <dsp:spPr>
        <a:xfrm>
          <a:off x="8977660" y="1151384"/>
          <a:ext cx="2136374" cy="2123022"/>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b="1" kern="1200" dirty="0"/>
            <a:t>Waar zitten verbeter-punten? </a:t>
          </a:r>
        </a:p>
        <a:p>
          <a:pPr marL="0" lvl="0" indent="0" algn="ctr" defTabSz="1066800">
            <a:lnSpc>
              <a:spcPct val="90000"/>
            </a:lnSpc>
            <a:spcBef>
              <a:spcPct val="0"/>
            </a:spcBef>
            <a:spcAft>
              <a:spcPct val="35000"/>
            </a:spcAft>
            <a:buNone/>
          </a:pPr>
          <a:r>
            <a:rPr lang="nl-NL" sz="2400" b="1" kern="1200" dirty="0"/>
            <a:t>Waar zitten bedreigingen?</a:t>
          </a:r>
        </a:p>
      </dsp:txBody>
      <dsp:txXfrm>
        <a:off x="9039841" y="1213565"/>
        <a:ext cx="2012012" cy="1998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D4AF5-D576-478B-8052-05F8D4779A5F}">
      <dsp:nvSpPr>
        <dsp:cNvPr id="0" name=""/>
        <dsp:cNvSpPr/>
      </dsp:nvSpPr>
      <dsp:spPr>
        <a:xfrm>
          <a:off x="4928" y="2502450"/>
          <a:ext cx="2154689" cy="129281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Analyse</a:t>
          </a:r>
        </a:p>
        <a:p>
          <a:pPr marL="0" lvl="0" indent="0" algn="ctr" defTabSz="1066800">
            <a:lnSpc>
              <a:spcPct val="90000"/>
            </a:lnSpc>
            <a:spcBef>
              <a:spcPct val="0"/>
            </a:spcBef>
            <a:spcAft>
              <a:spcPct val="35000"/>
            </a:spcAft>
            <a:buNone/>
          </a:pPr>
          <a:r>
            <a:rPr lang="nl-NL" sz="2400" kern="1200" dirty="0"/>
            <a:t>SWOT 1,2 &amp; 3 </a:t>
          </a:r>
        </a:p>
      </dsp:txBody>
      <dsp:txXfrm>
        <a:off x="42793" y="2540315"/>
        <a:ext cx="2078959" cy="1217083"/>
      </dsp:txXfrm>
    </dsp:sp>
    <dsp:sp modelId="{FB7D15DD-6E86-44BA-9D62-318D20A5C687}">
      <dsp:nvSpPr>
        <dsp:cNvPr id="0" name=""/>
        <dsp:cNvSpPr/>
      </dsp:nvSpPr>
      <dsp:spPr>
        <a:xfrm>
          <a:off x="2375086" y="2881675"/>
          <a:ext cx="456794" cy="53436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nl-NL" sz="1900" kern="1200"/>
        </a:p>
      </dsp:txBody>
      <dsp:txXfrm>
        <a:off x="2375086" y="2988548"/>
        <a:ext cx="319756" cy="320617"/>
      </dsp:txXfrm>
    </dsp:sp>
    <dsp:sp modelId="{9D86B4B7-5373-4444-A0ED-72E539AA6CF5}">
      <dsp:nvSpPr>
        <dsp:cNvPr id="0" name=""/>
        <dsp:cNvSpPr/>
      </dsp:nvSpPr>
      <dsp:spPr>
        <a:xfrm>
          <a:off x="3021493" y="2502450"/>
          <a:ext cx="2154689" cy="129281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Knelpunten bepalen</a:t>
          </a:r>
        </a:p>
      </dsp:txBody>
      <dsp:txXfrm>
        <a:off x="3059358" y="2540315"/>
        <a:ext cx="2078959" cy="1217083"/>
      </dsp:txXfrm>
    </dsp:sp>
    <dsp:sp modelId="{A499D304-2629-42F6-A4BB-AB3A040D4AA8}">
      <dsp:nvSpPr>
        <dsp:cNvPr id="0" name=""/>
        <dsp:cNvSpPr/>
      </dsp:nvSpPr>
      <dsp:spPr>
        <a:xfrm>
          <a:off x="5391652" y="2881675"/>
          <a:ext cx="456794" cy="53436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nl-NL" sz="1900" kern="1200"/>
        </a:p>
      </dsp:txBody>
      <dsp:txXfrm>
        <a:off x="5391652" y="2988548"/>
        <a:ext cx="319756" cy="320617"/>
      </dsp:txXfrm>
    </dsp:sp>
    <dsp:sp modelId="{1BAC5A9A-880B-4AEF-95AA-BD639BA6E45D}">
      <dsp:nvSpPr>
        <dsp:cNvPr id="0" name=""/>
        <dsp:cNvSpPr/>
      </dsp:nvSpPr>
      <dsp:spPr>
        <a:xfrm>
          <a:off x="6038059" y="2502450"/>
          <a:ext cx="2154689" cy="129281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Oplossingen zoeken </a:t>
          </a:r>
        </a:p>
      </dsp:txBody>
      <dsp:txXfrm>
        <a:off x="6075924" y="2540315"/>
        <a:ext cx="2078959" cy="1217083"/>
      </dsp:txXfrm>
    </dsp:sp>
    <dsp:sp modelId="{9C8683C1-BC5D-4ADA-9335-BBD76C1AAA48}">
      <dsp:nvSpPr>
        <dsp:cNvPr id="0" name=""/>
        <dsp:cNvSpPr/>
      </dsp:nvSpPr>
      <dsp:spPr>
        <a:xfrm>
          <a:off x="8408218" y="2881675"/>
          <a:ext cx="456794" cy="53436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nl-NL" sz="1900" kern="1200"/>
        </a:p>
      </dsp:txBody>
      <dsp:txXfrm>
        <a:off x="8408218" y="2988548"/>
        <a:ext cx="319756" cy="320617"/>
      </dsp:txXfrm>
    </dsp:sp>
    <dsp:sp modelId="{EE02958B-BFDF-4AA2-9E3E-383254E438B2}">
      <dsp:nvSpPr>
        <dsp:cNvPr id="0" name=""/>
        <dsp:cNvSpPr/>
      </dsp:nvSpPr>
      <dsp:spPr>
        <a:xfrm>
          <a:off x="9054625" y="2502450"/>
          <a:ext cx="2154689" cy="129281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kern="1200" dirty="0"/>
            <a:t>Keuze en uitwerking van oplossingen.</a:t>
          </a:r>
        </a:p>
      </dsp:txBody>
      <dsp:txXfrm>
        <a:off x="9092490" y="2540315"/>
        <a:ext cx="2078959" cy="121708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3F03C3-C30F-40E4-90BE-BF862DA08B46}" type="datetimeFigureOut">
              <a:rPr lang="nl-NL" smtClean="0"/>
              <a:t>21-10-2021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7C4F50-8681-4AFC-A56D-593AF00A251D}" type="slidenum">
              <a:rPr lang="nl-NL" smtClean="0"/>
              <a:t>‹nr.›</a:t>
            </a:fld>
            <a:endParaRPr lang="nl-NL"/>
          </a:p>
        </p:txBody>
      </p:sp>
    </p:spTree>
    <p:extLst>
      <p:ext uri="{BB962C8B-B14F-4D97-AF65-F5344CB8AC3E}">
        <p14:creationId xmlns:p14="http://schemas.microsoft.com/office/powerpoint/2010/main" val="2503835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662D40-1734-4C16-9B98-EA45B5C6F5C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C16E292-80D4-4605-B4C0-5C1721D93E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F791210-97CD-4C85-BECB-E7EC9E1ECF32}"/>
              </a:ext>
            </a:extLst>
          </p:cNvPr>
          <p:cNvSpPr>
            <a:spLocks noGrp="1"/>
          </p:cNvSpPr>
          <p:nvPr>
            <p:ph type="dt" sz="half" idx="10"/>
          </p:nvPr>
        </p:nvSpPr>
        <p:spPr/>
        <p:txBody>
          <a:bodyPr/>
          <a:lstStyle/>
          <a:p>
            <a:fld id="{5A69AE6F-F613-4B4E-8A42-DBE723A55561}"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FB455447-B14A-43CE-9819-6DCC9A0FA0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7BAD695-82D7-4B7E-A7DF-981599029A48}"/>
              </a:ext>
            </a:extLst>
          </p:cNvPr>
          <p:cNvSpPr>
            <a:spLocks noGrp="1"/>
          </p:cNvSpPr>
          <p:nvPr>
            <p:ph type="sldNum" sz="quarter" idx="12"/>
          </p:nvPr>
        </p:nvSpPr>
        <p:spPr/>
        <p:txBody>
          <a:bodyPr/>
          <a:lstStyle/>
          <a:p>
            <a:fld id="{E0325002-0AF1-47D4-869E-716590A24BA4}" type="slidenum">
              <a:rPr lang="nl-NL" smtClean="0"/>
              <a:t>‹nr.›</a:t>
            </a:fld>
            <a:endParaRPr lang="nl-NL"/>
          </a:p>
        </p:txBody>
      </p:sp>
    </p:spTree>
    <p:extLst>
      <p:ext uri="{BB962C8B-B14F-4D97-AF65-F5344CB8AC3E}">
        <p14:creationId xmlns:p14="http://schemas.microsoft.com/office/powerpoint/2010/main" val="2396251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B4288-BE8D-4A18-9F85-08A90E7DD0BE}"/>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83F45C4-B2D4-454C-AA53-85ED37D2690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AA4C153-1059-4AAC-BDB4-F94A08545A58}"/>
              </a:ext>
            </a:extLst>
          </p:cNvPr>
          <p:cNvSpPr>
            <a:spLocks noGrp="1"/>
          </p:cNvSpPr>
          <p:nvPr>
            <p:ph type="dt" sz="half" idx="10"/>
          </p:nvPr>
        </p:nvSpPr>
        <p:spPr/>
        <p:txBody>
          <a:bodyPr/>
          <a:lstStyle/>
          <a:p>
            <a:fld id="{5A69AE6F-F613-4B4E-8A42-DBE723A55561}"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E50C71F0-EB5C-40C3-902A-E0314AEFA1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3E01C7F-9CF9-44E2-AF27-5CC025B97886}"/>
              </a:ext>
            </a:extLst>
          </p:cNvPr>
          <p:cNvSpPr>
            <a:spLocks noGrp="1"/>
          </p:cNvSpPr>
          <p:nvPr>
            <p:ph type="sldNum" sz="quarter" idx="12"/>
          </p:nvPr>
        </p:nvSpPr>
        <p:spPr/>
        <p:txBody>
          <a:bodyPr/>
          <a:lstStyle/>
          <a:p>
            <a:fld id="{E0325002-0AF1-47D4-869E-716590A24BA4}" type="slidenum">
              <a:rPr lang="nl-NL" smtClean="0"/>
              <a:t>‹nr.›</a:t>
            </a:fld>
            <a:endParaRPr lang="nl-NL"/>
          </a:p>
        </p:txBody>
      </p:sp>
    </p:spTree>
    <p:extLst>
      <p:ext uri="{BB962C8B-B14F-4D97-AF65-F5344CB8AC3E}">
        <p14:creationId xmlns:p14="http://schemas.microsoft.com/office/powerpoint/2010/main" val="2224074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E0BD9CD-A711-489B-84C4-2361F608CAA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A0E0FC1-EA25-49A4-BFB8-8D90F4368F4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D5E69D3-A057-4528-B0F6-767A0290F33C}"/>
              </a:ext>
            </a:extLst>
          </p:cNvPr>
          <p:cNvSpPr>
            <a:spLocks noGrp="1"/>
          </p:cNvSpPr>
          <p:nvPr>
            <p:ph type="dt" sz="half" idx="10"/>
          </p:nvPr>
        </p:nvSpPr>
        <p:spPr/>
        <p:txBody>
          <a:bodyPr/>
          <a:lstStyle/>
          <a:p>
            <a:fld id="{5A69AE6F-F613-4B4E-8A42-DBE723A55561}"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805BF7F1-1F7D-470C-ACAF-F940042EA3A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84E044B-4938-4386-89E2-AD191B4968F8}"/>
              </a:ext>
            </a:extLst>
          </p:cNvPr>
          <p:cNvSpPr>
            <a:spLocks noGrp="1"/>
          </p:cNvSpPr>
          <p:nvPr>
            <p:ph type="sldNum" sz="quarter" idx="12"/>
          </p:nvPr>
        </p:nvSpPr>
        <p:spPr/>
        <p:txBody>
          <a:bodyPr/>
          <a:lstStyle/>
          <a:p>
            <a:fld id="{E0325002-0AF1-47D4-869E-716590A24BA4}" type="slidenum">
              <a:rPr lang="nl-NL" smtClean="0"/>
              <a:t>‹nr.›</a:t>
            </a:fld>
            <a:endParaRPr lang="nl-NL"/>
          </a:p>
        </p:txBody>
      </p:sp>
    </p:spTree>
    <p:extLst>
      <p:ext uri="{BB962C8B-B14F-4D97-AF65-F5344CB8AC3E}">
        <p14:creationId xmlns:p14="http://schemas.microsoft.com/office/powerpoint/2010/main" val="1335729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57958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9E8D4D1-00C4-4E8E-99A5-8D1DF5379DBE}" type="datetimeFigureOut">
              <a:rPr lang="nl-NL" smtClean="0"/>
              <a:t>21-10-2021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pic>
        <p:nvPicPr>
          <p:cNvPr id="7" name="Vormentaal">
            <a:extLst>
              <a:ext uri="{FF2B5EF4-FFF2-40B4-BE49-F238E27FC236}">
                <a16:creationId xmlns:a16="http://schemas.microsoft.com/office/drawing/2014/main" id="{E498F2B3-5F23-4D85-B0F7-4FB40FF359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0CD14F43-E751-4E68-BC2B-296A229B22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704416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1E0FAD-F9C2-4A92-9FE8-BBE9D17F86E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8698A6B-1691-47AF-9047-BAA7D89E0A9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B4C6ED4-4C46-4FAA-8105-22E4A18FF650}"/>
              </a:ext>
            </a:extLst>
          </p:cNvPr>
          <p:cNvSpPr>
            <a:spLocks noGrp="1"/>
          </p:cNvSpPr>
          <p:nvPr>
            <p:ph type="dt" sz="half" idx="10"/>
          </p:nvPr>
        </p:nvSpPr>
        <p:spPr/>
        <p:txBody>
          <a:bodyPr/>
          <a:lstStyle/>
          <a:p>
            <a:fld id="{5A69AE6F-F613-4B4E-8A42-DBE723A55561}"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1340CD38-EFE1-4A4E-B123-9B14E72796C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F5E299-F3AE-422A-B273-96414644DFF7}"/>
              </a:ext>
            </a:extLst>
          </p:cNvPr>
          <p:cNvSpPr>
            <a:spLocks noGrp="1"/>
          </p:cNvSpPr>
          <p:nvPr>
            <p:ph type="sldNum" sz="quarter" idx="12"/>
          </p:nvPr>
        </p:nvSpPr>
        <p:spPr/>
        <p:txBody>
          <a:bodyPr/>
          <a:lstStyle/>
          <a:p>
            <a:fld id="{E0325002-0AF1-47D4-869E-716590A24BA4}" type="slidenum">
              <a:rPr lang="nl-NL" smtClean="0"/>
              <a:t>‹nr.›</a:t>
            </a:fld>
            <a:endParaRPr lang="nl-NL"/>
          </a:p>
        </p:txBody>
      </p:sp>
    </p:spTree>
    <p:extLst>
      <p:ext uri="{BB962C8B-B14F-4D97-AF65-F5344CB8AC3E}">
        <p14:creationId xmlns:p14="http://schemas.microsoft.com/office/powerpoint/2010/main" val="4185718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3E6104-A123-4570-ABF7-4E0DE9697B0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79C439D-9045-4674-989B-3C339B2B63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78A4561-CB96-4189-B494-5F0DE64CC387}"/>
              </a:ext>
            </a:extLst>
          </p:cNvPr>
          <p:cNvSpPr>
            <a:spLocks noGrp="1"/>
          </p:cNvSpPr>
          <p:nvPr>
            <p:ph type="dt" sz="half" idx="10"/>
          </p:nvPr>
        </p:nvSpPr>
        <p:spPr/>
        <p:txBody>
          <a:bodyPr/>
          <a:lstStyle/>
          <a:p>
            <a:fld id="{5A69AE6F-F613-4B4E-8A42-DBE723A55561}"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1142DFCF-236F-4C3B-81AF-08807F79EBA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C0511CF-B8E2-4D22-BC90-6DA02D794958}"/>
              </a:ext>
            </a:extLst>
          </p:cNvPr>
          <p:cNvSpPr>
            <a:spLocks noGrp="1"/>
          </p:cNvSpPr>
          <p:nvPr>
            <p:ph type="sldNum" sz="quarter" idx="12"/>
          </p:nvPr>
        </p:nvSpPr>
        <p:spPr/>
        <p:txBody>
          <a:bodyPr/>
          <a:lstStyle/>
          <a:p>
            <a:fld id="{E0325002-0AF1-47D4-869E-716590A24BA4}" type="slidenum">
              <a:rPr lang="nl-NL" smtClean="0"/>
              <a:t>‹nr.›</a:t>
            </a:fld>
            <a:endParaRPr lang="nl-NL"/>
          </a:p>
        </p:txBody>
      </p:sp>
    </p:spTree>
    <p:extLst>
      <p:ext uri="{BB962C8B-B14F-4D97-AF65-F5344CB8AC3E}">
        <p14:creationId xmlns:p14="http://schemas.microsoft.com/office/powerpoint/2010/main" val="3420660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5E8B3-09FA-4380-8942-57DCC89867F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371A51C-5D41-4FD3-89A6-AC8D890DE7A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4C2A1DF-A48C-4202-B69D-F6750147E1A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38E72C9-5C10-48AE-95EF-AF2ACD59A527}"/>
              </a:ext>
            </a:extLst>
          </p:cNvPr>
          <p:cNvSpPr>
            <a:spLocks noGrp="1"/>
          </p:cNvSpPr>
          <p:nvPr>
            <p:ph type="dt" sz="half" idx="10"/>
          </p:nvPr>
        </p:nvSpPr>
        <p:spPr/>
        <p:txBody>
          <a:bodyPr/>
          <a:lstStyle/>
          <a:p>
            <a:fld id="{5A69AE6F-F613-4B4E-8A42-DBE723A55561}" type="datetimeFigureOut">
              <a:rPr lang="nl-NL" smtClean="0"/>
              <a:t>21-10-2021</a:t>
            </a:fld>
            <a:endParaRPr lang="nl-NL"/>
          </a:p>
        </p:txBody>
      </p:sp>
      <p:sp>
        <p:nvSpPr>
          <p:cNvPr id="6" name="Tijdelijke aanduiding voor voettekst 5">
            <a:extLst>
              <a:ext uri="{FF2B5EF4-FFF2-40B4-BE49-F238E27FC236}">
                <a16:creationId xmlns:a16="http://schemas.microsoft.com/office/drawing/2014/main" id="{C0C9103E-81FC-449C-8536-A3F77F7C23A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A975642-FAB9-4DBD-BCBD-EB3FC3DDEF68}"/>
              </a:ext>
            </a:extLst>
          </p:cNvPr>
          <p:cNvSpPr>
            <a:spLocks noGrp="1"/>
          </p:cNvSpPr>
          <p:nvPr>
            <p:ph type="sldNum" sz="quarter" idx="12"/>
          </p:nvPr>
        </p:nvSpPr>
        <p:spPr/>
        <p:txBody>
          <a:bodyPr/>
          <a:lstStyle/>
          <a:p>
            <a:fld id="{E0325002-0AF1-47D4-869E-716590A24BA4}" type="slidenum">
              <a:rPr lang="nl-NL" smtClean="0"/>
              <a:t>‹nr.›</a:t>
            </a:fld>
            <a:endParaRPr lang="nl-NL"/>
          </a:p>
        </p:txBody>
      </p:sp>
    </p:spTree>
    <p:extLst>
      <p:ext uri="{BB962C8B-B14F-4D97-AF65-F5344CB8AC3E}">
        <p14:creationId xmlns:p14="http://schemas.microsoft.com/office/powerpoint/2010/main" val="889507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873B26-BB53-4546-8E06-102CA6AD01F7}"/>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6F8918C-B880-4E73-90C1-D75285EE70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1DB89E7-67E2-4526-9E73-FD4169EA32A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A08F9F0-436D-4666-878C-18B626D2EB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5ACEAE0-7A56-4A77-A95B-3BEA7C802E3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52D4999-6546-4B25-A19E-A5B157F79685}"/>
              </a:ext>
            </a:extLst>
          </p:cNvPr>
          <p:cNvSpPr>
            <a:spLocks noGrp="1"/>
          </p:cNvSpPr>
          <p:nvPr>
            <p:ph type="dt" sz="half" idx="10"/>
          </p:nvPr>
        </p:nvSpPr>
        <p:spPr/>
        <p:txBody>
          <a:bodyPr/>
          <a:lstStyle/>
          <a:p>
            <a:fld id="{5A69AE6F-F613-4B4E-8A42-DBE723A55561}" type="datetimeFigureOut">
              <a:rPr lang="nl-NL" smtClean="0"/>
              <a:t>21-10-2021</a:t>
            </a:fld>
            <a:endParaRPr lang="nl-NL"/>
          </a:p>
        </p:txBody>
      </p:sp>
      <p:sp>
        <p:nvSpPr>
          <p:cNvPr id="8" name="Tijdelijke aanduiding voor voettekst 7">
            <a:extLst>
              <a:ext uri="{FF2B5EF4-FFF2-40B4-BE49-F238E27FC236}">
                <a16:creationId xmlns:a16="http://schemas.microsoft.com/office/drawing/2014/main" id="{B2FE0E00-3601-4351-864B-D09470BE727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9AE2C36-2120-4547-A98D-30AC166BD48F}"/>
              </a:ext>
            </a:extLst>
          </p:cNvPr>
          <p:cNvSpPr>
            <a:spLocks noGrp="1"/>
          </p:cNvSpPr>
          <p:nvPr>
            <p:ph type="sldNum" sz="quarter" idx="12"/>
          </p:nvPr>
        </p:nvSpPr>
        <p:spPr/>
        <p:txBody>
          <a:bodyPr/>
          <a:lstStyle/>
          <a:p>
            <a:fld id="{E0325002-0AF1-47D4-869E-716590A24BA4}" type="slidenum">
              <a:rPr lang="nl-NL" smtClean="0"/>
              <a:t>‹nr.›</a:t>
            </a:fld>
            <a:endParaRPr lang="nl-NL"/>
          </a:p>
        </p:txBody>
      </p:sp>
    </p:spTree>
    <p:extLst>
      <p:ext uri="{BB962C8B-B14F-4D97-AF65-F5344CB8AC3E}">
        <p14:creationId xmlns:p14="http://schemas.microsoft.com/office/powerpoint/2010/main" val="5505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38CA60-2919-4736-8826-ED43CCAD198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62E4D21-DF81-48E1-8B09-AB61202688CC}"/>
              </a:ext>
            </a:extLst>
          </p:cNvPr>
          <p:cNvSpPr>
            <a:spLocks noGrp="1"/>
          </p:cNvSpPr>
          <p:nvPr>
            <p:ph type="dt" sz="half" idx="10"/>
          </p:nvPr>
        </p:nvSpPr>
        <p:spPr/>
        <p:txBody>
          <a:bodyPr/>
          <a:lstStyle/>
          <a:p>
            <a:fld id="{5A69AE6F-F613-4B4E-8A42-DBE723A55561}" type="datetimeFigureOut">
              <a:rPr lang="nl-NL" smtClean="0"/>
              <a:t>21-10-2021</a:t>
            </a:fld>
            <a:endParaRPr lang="nl-NL"/>
          </a:p>
        </p:txBody>
      </p:sp>
      <p:sp>
        <p:nvSpPr>
          <p:cNvPr id="4" name="Tijdelijke aanduiding voor voettekst 3">
            <a:extLst>
              <a:ext uri="{FF2B5EF4-FFF2-40B4-BE49-F238E27FC236}">
                <a16:creationId xmlns:a16="http://schemas.microsoft.com/office/drawing/2014/main" id="{478AC7FF-8DA4-485C-ACB3-B48C166B5E9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FE9C755-F9DB-4D5C-96F2-D8EE5C873211}"/>
              </a:ext>
            </a:extLst>
          </p:cNvPr>
          <p:cNvSpPr>
            <a:spLocks noGrp="1"/>
          </p:cNvSpPr>
          <p:nvPr>
            <p:ph type="sldNum" sz="quarter" idx="12"/>
          </p:nvPr>
        </p:nvSpPr>
        <p:spPr/>
        <p:txBody>
          <a:bodyPr/>
          <a:lstStyle/>
          <a:p>
            <a:fld id="{E0325002-0AF1-47D4-869E-716590A24BA4}" type="slidenum">
              <a:rPr lang="nl-NL" smtClean="0"/>
              <a:t>‹nr.›</a:t>
            </a:fld>
            <a:endParaRPr lang="nl-NL"/>
          </a:p>
        </p:txBody>
      </p:sp>
    </p:spTree>
    <p:extLst>
      <p:ext uri="{BB962C8B-B14F-4D97-AF65-F5344CB8AC3E}">
        <p14:creationId xmlns:p14="http://schemas.microsoft.com/office/powerpoint/2010/main" val="3771793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64EC4E6-148C-4090-B7C1-873BEC8BEECD}"/>
              </a:ext>
            </a:extLst>
          </p:cNvPr>
          <p:cNvSpPr>
            <a:spLocks noGrp="1"/>
          </p:cNvSpPr>
          <p:nvPr>
            <p:ph type="dt" sz="half" idx="10"/>
          </p:nvPr>
        </p:nvSpPr>
        <p:spPr/>
        <p:txBody>
          <a:bodyPr/>
          <a:lstStyle/>
          <a:p>
            <a:fld id="{5A69AE6F-F613-4B4E-8A42-DBE723A55561}" type="datetimeFigureOut">
              <a:rPr lang="nl-NL" smtClean="0"/>
              <a:t>21-10-2021</a:t>
            </a:fld>
            <a:endParaRPr lang="nl-NL"/>
          </a:p>
        </p:txBody>
      </p:sp>
      <p:sp>
        <p:nvSpPr>
          <p:cNvPr id="3" name="Tijdelijke aanduiding voor voettekst 2">
            <a:extLst>
              <a:ext uri="{FF2B5EF4-FFF2-40B4-BE49-F238E27FC236}">
                <a16:creationId xmlns:a16="http://schemas.microsoft.com/office/drawing/2014/main" id="{74D563A5-B07F-4614-BA16-E17B7C220AA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3CBC005-68D0-4CFD-88F7-B1218A05C51F}"/>
              </a:ext>
            </a:extLst>
          </p:cNvPr>
          <p:cNvSpPr>
            <a:spLocks noGrp="1"/>
          </p:cNvSpPr>
          <p:nvPr>
            <p:ph type="sldNum" sz="quarter" idx="12"/>
          </p:nvPr>
        </p:nvSpPr>
        <p:spPr/>
        <p:txBody>
          <a:bodyPr/>
          <a:lstStyle/>
          <a:p>
            <a:fld id="{E0325002-0AF1-47D4-869E-716590A24BA4}" type="slidenum">
              <a:rPr lang="nl-NL" smtClean="0"/>
              <a:t>‹nr.›</a:t>
            </a:fld>
            <a:endParaRPr lang="nl-NL"/>
          </a:p>
        </p:txBody>
      </p:sp>
    </p:spTree>
    <p:extLst>
      <p:ext uri="{BB962C8B-B14F-4D97-AF65-F5344CB8AC3E}">
        <p14:creationId xmlns:p14="http://schemas.microsoft.com/office/powerpoint/2010/main" val="707952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A2185A-121D-424B-8EDD-9E37A54AD79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8BBAAB6-BDFD-47E3-87EA-14AEFB7D2F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ED7F5FE-9F37-49A9-838D-14CE9B14E5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405BE36-06C2-4B05-9843-1272E76E2CCB}"/>
              </a:ext>
            </a:extLst>
          </p:cNvPr>
          <p:cNvSpPr>
            <a:spLocks noGrp="1"/>
          </p:cNvSpPr>
          <p:nvPr>
            <p:ph type="dt" sz="half" idx="10"/>
          </p:nvPr>
        </p:nvSpPr>
        <p:spPr/>
        <p:txBody>
          <a:bodyPr/>
          <a:lstStyle/>
          <a:p>
            <a:fld id="{5A69AE6F-F613-4B4E-8A42-DBE723A55561}" type="datetimeFigureOut">
              <a:rPr lang="nl-NL" smtClean="0"/>
              <a:t>21-10-2021</a:t>
            </a:fld>
            <a:endParaRPr lang="nl-NL"/>
          </a:p>
        </p:txBody>
      </p:sp>
      <p:sp>
        <p:nvSpPr>
          <p:cNvPr id="6" name="Tijdelijke aanduiding voor voettekst 5">
            <a:extLst>
              <a:ext uri="{FF2B5EF4-FFF2-40B4-BE49-F238E27FC236}">
                <a16:creationId xmlns:a16="http://schemas.microsoft.com/office/drawing/2014/main" id="{0E739F83-982A-4972-BEA0-2C2437B7016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49E41B0-9166-4C47-82B0-FE8DD3AB31F1}"/>
              </a:ext>
            </a:extLst>
          </p:cNvPr>
          <p:cNvSpPr>
            <a:spLocks noGrp="1"/>
          </p:cNvSpPr>
          <p:nvPr>
            <p:ph type="sldNum" sz="quarter" idx="12"/>
          </p:nvPr>
        </p:nvSpPr>
        <p:spPr/>
        <p:txBody>
          <a:bodyPr/>
          <a:lstStyle/>
          <a:p>
            <a:fld id="{E0325002-0AF1-47D4-869E-716590A24BA4}" type="slidenum">
              <a:rPr lang="nl-NL" smtClean="0"/>
              <a:t>‹nr.›</a:t>
            </a:fld>
            <a:endParaRPr lang="nl-NL"/>
          </a:p>
        </p:txBody>
      </p:sp>
    </p:spTree>
    <p:extLst>
      <p:ext uri="{BB962C8B-B14F-4D97-AF65-F5344CB8AC3E}">
        <p14:creationId xmlns:p14="http://schemas.microsoft.com/office/powerpoint/2010/main" val="488473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5DBB33-5911-4982-9B09-E9A5B630A36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A54E3FD-04C6-4ED3-BC96-6C5C653656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E12E5C4-18B9-4467-A77F-AE8DB43E34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A623E34-E950-4E8A-8A2D-EA35C72A2C2F}"/>
              </a:ext>
            </a:extLst>
          </p:cNvPr>
          <p:cNvSpPr>
            <a:spLocks noGrp="1"/>
          </p:cNvSpPr>
          <p:nvPr>
            <p:ph type="dt" sz="half" idx="10"/>
          </p:nvPr>
        </p:nvSpPr>
        <p:spPr/>
        <p:txBody>
          <a:bodyPr/>
          <a:lstStyle/>
          <a:p>
            <a:fld id="{5A69AE6F-F613-4B4E-8A42-DBE723A55561}" type="datetimeFigureOut">
              <a:rPr lang="nl-NL" smtClean="0"/>
              <a:t>21-10-2021</a:t>
            </a:fld>
            <a:endParaRPr lang="nl-NL"/>
          </a:p>
        </p:txBody>
      </p:sp>
      <p:sp>
        <p:nvSpPr>
          <p:cNvPr id="6" name="Tijdelijke aanduiding voor voettekst 5">
            <a:extLst>
              <a:ext uri="{FF2B5EF4-FFF2-40B4-BE49-F238E27FC236}">
                <a16:creationId xmlns:a16="http://schemas.microsoft.com/office/drawing/2014/main" id="{0C9F7D4B-AC2B-4710-9135-0740B44CB64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4137642-2643-47C4-B0F7-B47EADE298A4}"/>
              </a:ext>
            </a:extLst>
          </p:cNvPr>
          <p:cNvSpPr>
            <a:spLocks noGrp="1"/>
          </p:cNvSpPr>
          <p:nvPr>
            <p:ph type="sldNum" sz="quarter" idx="12"/>
          </p:nvPr>
        </p:nvSpPr>
        <p:spPr/>
        <p:txBody>
          <a:bodyPr/>
          <a:lstStyle/>
          <a:p>
            <a:fld id="{E0325002-0AF1-47D4-869E-716590A24BA4}" type="slidenum">
              <a:rPr lang="nl-NL" smtClean="0"/>
              <a:t>‹nr.›</a:t>
            </a:fld>
            <a:endParaRPr lang="nl-NL"/>
          </a:p>
        </p:txBody>
      </p:sp>
    </p:spTree>
    <p:extLst>
      <p:ext uri="{BB962C8B-B14F-4D97-AF65-F5344CB8AC3E}">
        <p14:creationId xmlns:p14="http://schemas.microsoft.com/office/powerpoint/2010/main" val="131012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C21E051-D8BB-4DC0-B2ED-EBCC9AD8B2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DB97943-ABB9-4F48-A424-CB2C73C427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DA6BF45-DE84-4FA9-8543-8DC6DCF872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69AE6F-F613-4B4E-8A42-DBE723A55561}" type="datetimeFigureOut">
              <a:rPr lang="nl-NL" smtClean="0"/>
              <a:t>21-10-2021</a:t>
            </a:fld>
            <a:endParaRPr lang="nl-NL"/>
          </a:p>
        </p:txBody>
      </p:sp>
      <p:sp>
        <p:nvSpPr>
          <p:cNvPr id="5" name="Tijdelijke aanduiding voor voettekst 4">
            <a:extLst>
              <a:ext uri="{FF2B5EF4-FFF2-40B4-BE49-F238E27FC236}">
                <a16:creationId xmlns:a16="http://schemas.microsoft.com/office/drawing/2014/main" id="{2FA53015-9E9A-4A5B-B87B-30A9CD1EA4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0BA953C-F331-4ABE-9935-94506431A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25002-0AF1-47D4-869E-716590A24BA4}" type="slidenum">
              <a:rPr lang="nl-NL" smtClean="0"/>
              <a:t>‹nr.›</a:t>
            </a:fld>
            <a:endParaRPr lang="nl-NL"/>
          </a:p>
        </p:txBody>
      </p:sp>
    </p:spTree>
    <p:extLst>
      <p:ext uri="{BB962C8B-B14F-4D97-AF65-F5344CB8AC3E}">
        <p14:creationId xmlns:p14="http://schemas.microsoft.com/office/powerpoint/2010/main" val="340089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21-10-2021</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689264153"/>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a1XWJDm5ck&amp;t=39s"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ideo" Target="https://www.youtube.com/embed/-a1XWJDm5ck?start=39&amp;feature=oembed"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buurtwijs.nl/tag/sociale-basis" TargetMode="External"/><Relationship Id="rId2" Type="http://schemas.openxmlformats.org/officeDocument/2006/relationships/hyperlink" Target="https://www.sociaalweb.nl/nieuws/8-ideeen-voor-een-leefbare-wijk" TargetMode="External"/><Relationship Id="rId1" Type="http://schemas.openxmlformats.org/officeDocument/2006/relationships/slideLayout" Target="../slideLayouts/slideLayout4.xml"/><Relationship Id="rId5" Type="http://schemas.openxmlformats.org/officeDocument/2006/relationships/hyperlink" Target="https://www.movisie.nl/sites/movisie.nl/files/2020-03/Wij-in-de-wijk.pdf" TargetMode="External"/><Relationship Id="rId4" Type="http://schemas.openxmlformats.org/officeDocument/2006/relationships/hyperlink" Target="https://www.buurtwijs.nl/content/ontmoeting-het-sleutelwoor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9005C6C-A9B6-45CD-BEC1-000FD6BA21F5}"/>
              </a:ext>
            </a:extLst>
          </p:cNvPr>
          <p:cNvPicPr>
            <a:picLocks noChangeAspect="1"/>
          </p:cNvPicPr>
          <p:nvPr/>
        </p:nvPicPr>
        <p:blipFill>
          <a:blip r:embed="rId2"/>
          <a:stretch>
            <a:fillRect/>
          </a:stretch>
        </p:blipFill>
        <p:spPr>
          <a:xfrm>
            <a:off x="1798320" y="1092244"/>
            <a:ext cx="4906645" cy="4841513"/>
          </a:xfrm>
          <a:prstGeom prst="rect">
            <a:avLst/>
          </a:prstGeom>
        </p:spPr>
      </p:pic>
    </p:spTree>
    <p:extLst>
      <p:ext uri="{BB962C8B-B14F-4D97-AF65-F5344CB8AC3E}">
        <p14:creationId xmlns:p14="http://schemas.microsoft.com/office/powerpoint/2010/main" val="1614467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3649C166-B1CC-47CD-9443-037DDCC22797}"/>
              </a:ext>
            </a:extLst>
          </p:cNvPr>
          <p:cNvSpPr txBox="1"/>
          <p:nvPr/>
        </p:nvSpPr>
        <p:spPr>
          <a:xfrm>
            <a:off x="864013" y="703541"/>
            <a:ext cx="9174823" cy="830997"/>
          </a:xfrm>
          <a:prstGeom prst="rect">
            <a:avLst/>
          </a:prstGeom>
          <a:noFill/>
        </p:spPr>
        <p:txBody>
          <a:bodyPr wrap="square" rtlCol="0">
            <a:spAutoFit/>
          </a:bodyPr>
          <a:lstStyle/>
          <a:p>
            <a:r>
              <a:rPr lang="nl-NL" sz="2400" dirty="0"/>
              <a:t>Hoe gaan we dat doen?</a:t>
            </a:r>
          </a:p>
          <a:p>
            <a:r>
              <a:rPr lang="nl-NL" sz="2400" dirty="0"/>
              <a:t>Maak een mindmap of een ideeën raamwerk met al jullie ideeën: </a:t>
            </a:r>
          </a:p>
        </p:txBody>
      </p:sp>
      <p:pic>
        <p:nvPicPr>
          <p:cNvPr id="3074" name="Picture 2" descr="Mind Maps - Learning Fundamentals">
            <a:extLst>
              <a:ext uri="{FF2B5EF4-FFF2-40B4-BE49-F238E27FC236}">
                <a16:creationId xmlns:a16="http://schemas.microsoft.com/office/drawing/2014/main" id="{363DDCDF-486C-4015-9D29-141550DB50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893" y="1687726"/>
            <a:ext cx="4206571" cy="297768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441C3613-1358-4394-BC44-C86B9F15E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512597" y="2351139"/>
            <a:ext cx="4667226" cy="350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4613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147EA-0DF0-4DF7-BA03-7F6CDF3D8651}"/>
              </a:ext>
            </a:extLst>
          </p:cNvPr>
          <p:cNvSpPr>
            <a:spLocks noGrp="1"/>
          </p:cNvSpPr>
          <p:nvPr>
            <p:ph type="title"/>
          </p:nvPr>
        </p:nvSpPr>
        <p:spPr>
          <a:xfrm>
            <a:off x="904875" y="688975"/>
            <a:ext cx="10515600" cy="1325563"/>
          </a:xfrm>
        </p:spPr>
        <p:txBody>
          <a:bodyPr/>
          <a:lstStyle/>
          <a:p>
            <a:r>
              <a:rPr lang="nl-NL" b="1" dirty="0">
                <a:solidFill>
                  <a:schemeClr val="accent2"/>
                </a:solidFill>
              </a:rPr>
              <a:t>Stap 3: input verzamelen </a:t>
            </a:r>
          </a:p>
        </p:txBody>
      </p:sp>
      <p:sp>
        <p:nvSpPr>
          <p:cNvPr id="3" name="Tekstvak 2">
            <a:extLst>
              <a:ext uri="{FF2B5EF4-FFF2-40B4-BE49-F238E27FC236}">
                <a16:creationId xmlns:a16="http://schemas.microsoft.com/office/drawing/2014/main" id="{F69F3F0F-CA63-4C4C-9B03-D47B86F8612B}"/>
              </a:ext>
            </a:extLst>
          </p:cNvPr>
          <p:cNvSpPr txBox="1"/>
          <p:nvPr/>
        </p:nvSpPr>
        <p:spPr>
          <a:xfrm>
            <a:off x="904875" y="2147299"/>
            <a:ext cx="9750175" cy="1938992"/>
          </a:xfrm>
          <a:prstGeom prst="rect">
            <a:avLst/>
          </a:prstGeom>
          <a:noFill/>
        </p:spPr>
        <p:txBody>
          <a:bodyPr wrap="square" rtlCol="0">
            <a:spAutoFit/>
          </a:bodyPr>
          <a:lstStyle/>
          <a:p>
            <a:r>
              <a:rPr lang="nl-NL" sz="2400" dirty="0"/>
              <a:t>Ga naar Wiki en zoek onder les 7 de bijlage met </a:t>
            </a:r>
            <a:r>
              <a:rPr lang="nl-NL" sz="2400" dirty="0" err="1"/>
              <a:t>heeeeeel</a:t>
            </a:r>
            <a:r>
              <a:rPr lang="nl-NL" sz="2400" dirty="0"/>
              <a:t> veel ideeën; </a:t>
            </a:r>
          </a:p>
          <a:p>
            <a:endParaRPr lang="nl-NL" sz="2400" dirty="0"/>
          </a:p>
          <a:p>
            <a:r>
              <a:rPr lang="nl-NL" sz="2400" dirty="0"/>
              <a:t>a) Welke van deze ideeën dragen bij aan het oplossen van de knelpunten?</a:t>
            </a:r>
          </a:p>
          <a:p>
            <a:endParaRPr lang="nl-NL" sz="2400" dirty="0"/>
          </a:p>
          <a:p>
            <a:r>
              <a:rPr lang="nl-NL" sz="2400" dirty="0"/>
              <a:t>b) Vul die aan in je mindmap. </a:t>
            </a:r>
          </a:p>
        </p:txBody>
      </p:sp>
    </p:spTree>
    <p:extLst>
      <p:ext uri="{BB962C8B-B14F-4D97-AF65-F5344CB8AC3E}">
        <p14:creationId xmlns:p14="http://schemas.microsoft.com/office/powerpoint/2010/main" val="2612900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CCA3C-8CA9-4C39-A400-63956CFACD8F}"/>
              </a:ext>
            </a:extLst>
          </p:cNvPr>
          <p:cNvSpPr>
            <a:spLocks noGrp="1"/>
          </p:cNvSpPr>
          <p:nvPr>
            <p:ph type="title"/>
          </p:nvPr>
        </p:nvSpPr>
        <p:spPr>
          <a:xfrm>
            <a:off x="466725" y="222250"/>
            <a:ext cx="10515600" cy="1325563"/>
          </a:xfrm>
        </p:spPr>
        <p:txBody>
          <a:bodyPr/>
          <a:lstStyle/>
          <a:p>
            <a:r>
              <a:rPr lang="nl-NL" dirty="0"/>
              <a:t>Richtingen van oplossingen: </a:t>
            </a:r>
          </a:p>
        </p:txBody>
      </p:sp>
      <p:sp>
        <p:nvSpPr>
          <p:cNvPr id="3" name="Tijdelijke aanduiding voor inhoud 2">
            <a:extLst>
              <a:ext uri="{FF2B5EF4-FFF2-40B4-BE49-F238E27FC236}">
                <a16:creationId xmlns:a16="http://schemas.microsoft.com/office/drawing/2014/main" id="{2105BD16-E054-4859-9C80-9B37E6152A67}"/>
              </a:ext>
            </a:extLst>
          </p:cNvPr>
          <p:cNvSpPr>
            <a:spLocks noGrp="1"/>
          </p:cNvSpPr>
          <p:nvPr>
            <p:ph sz="half" idx="1"/>
          </p:nvPr>
        </p:nvSpPr>
        <p:spPr>
          <a:xfrm>
            <a:off x="647700" y="1464068"/>
            <a:ext cx="5963292" cy="4351338"/>
          </a:xfrm>
        </p:spPr>
        <p:txBody>
          <a:bodyPr/>
          <a:lstStyle/>
          <a:p>
            <a:pPr marL="0" indent="0">
              <a:buNone/>
            </a:pPr>
            <a:r>
              <a:rPr lang="nl-NL" sz="3600" dirty="0">
                <a:solidFill>
                  <a:schemeClr val="accent6"/>
                </a:solidFill>
              </a:rPr>
              <a:t>1. Op gebied van fysieke leefbaarheid:</a:t>
            </a:r>
          </a:p>
          <a:p>
            <a:pPr marL="0" indent="0">
              <a:buNone/>
            </a:pPr>
            <a:r>
              <a:rPr lang="nl-NL" sz="2400" dirty="0"/>
              <a:t>Zichtbaarheid</a:t>
            </a:r>
          </a:p>
          <a:p>
            <a:r>
              <a:rPr lang="nl-NL" sz="2400" dirty="0"/>
              <a:t>Eenduidigheid</a:t>
            </a:r>
          </a:p>
          <a:p>
            <a:r>
              <a:rPr lang="nl-NL" sz="2400" dirty="0"/>
              <a:t>Toegankelijkheid </a:t>
            </a:r>
          </a:p>
          <a:p>
            <a:r>
              <a:rPr lang="nl-NL" sz="2400" dirty="0"/>
              <a:t>Aantrekkelijkheid </a:t>
            </a:r>
          </a:p>
          <a:p>
            <a:pPr marL="0" indent="0">
              <a:buNone/>
            </a:pPr>
            <a:endParaRPr lang="nl-NL" sz="2400" dirty="0"/>
          </a:p>
        </p:txBody>
      </p:sp>
      <p:sp>
        <p:nvSpPr>
          <p:cNvPr id="6" name="Tekstvak 5">
            <a:extLst>
              <a:ext uri="{FF2B5EF4-FFF2-40B4-BE49-F238E27FC236}">
                <a16:creationId xmlns:a16="http://schemas.microsoft.com/office/drawing/2014/main" id="{27FBE74E-F42E-4626-BDA8-A4CBE36FB5EE}"/>
              </a:ext>
            </a:extLst>
          </p:cNvPr>
          <p:cNvSpPr txBox="1"/>
          <p:nvPr/>
        </p:nvSpPr>
        <p:spPr>
          <a:xfrm>
            <a:off x="6029646" y="1349768"/>
            <a:ext cx="6096000" cy="2185214"/>
          </a:xfrm>
          <a:prstGeom prst="rect">
            <a:avLst/>
          </a:prstGeom>
          <a:noFill/>
        </p:spPr>
        <p:txBody>
          <a:bodyPr wrap="square">
            <a:spAutoFit/>
          </a:bodyPr>
          <a:lstStyle/>
          <a:p>
            <a:r>
              <a:rPr lang="nl-NL" sz="3600" dirty="0">
                <a:solidFill>
                  <a:schemeClr val="accent6"/>
                </a:solidFill>
              </a:rPr>
              <a:t>2. Op gebied van de sociale</a:t>
            </a:r>
          </a:p>
          <a:p>
            <a:r>
              <a:rPr lang="nl-NL" sz="3600" dirty="0">
                <a:solidFill>
                  <a:schemeClr val="accent6"/>
                </a:solidFill>
              </a:rPr>
              <a:t>leefbaarheid?! </a:t>
            </a:r>
          </a:p>
          <a:p>
            <a:endParaRPr lang="nl-NL" sz="3600" dirty="0">
              <a:solidFill>
                <a:schemeClr val="accent6"/>
              </a:solidFill>
            </a:endParaRPr>
          </a:p>
          <a:p>
            <a:r>
              <a:rPr lang="nl-NL" sz="2400" dirty="0"/>
              <a:t>Projecten, activiteiten, voorzieningen</a:t>
            </a:r>
          </a:p>
        </p:txBody>
      </p:sp>
    </p:spTree>
    <p:extLst>
      <p:ext uri="{BB962C8B-B14F-4D97-AF65-F5344CB8AC3E}">
        <p14:creationId xmlns:p14="http://schemas.microsoft.com/office/powerpoint/2010/main" val="3298438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528A64-F025-4979-AEE0-3460BC859B6F}"/>
              </a:ext>
            </a:extLst>
          </p:cNvPr>
          <p:cNvSpPr>
            <a:spLocks noGrp="1"/>
          </p:cNvSpPr>
          <p:nvPr>
            <p:ph type="title"/>
          </p:nvPr>
        </p:nvSpPr>
        <p:spPr/>
        <p:txBody>
          <a:bodyPr/>
          <a:lstStyle/>
          <a:p>
            <a:r>
              <a:rPr lang="nl-NL" dirty="0"/>
              <a:t>Bewonersparticipatie </a:t>
            </a:r>
          </a:p>
        </p:txBody>
      </p:sp>
      <p:pic>
        <p:nvPicPr>
          <p:cNvPr id="1026" name="Picture 2" descr="Experiment 2 - Bewonersparticipatie">
            <a:extLst>
              <a:ext uri="{FF2B5EF4-FFF2-40B4-BE49-F238E27FC236}">
                <a16:creationId xmlns:a16="http://schemas.microsoft.com/office/drawing/2014/main" id="{ACF01ADA-9E57-4587-BC4A-D0F26A44BF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25" y="1862138"/>
            <a:ext cx="3124200" cy="337008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038EECAC-E094-45A7-AAC7-C56FB1A0A4D5}"/>
              </a:ext>
            </a:extLst>
          </p:cNvPr>
          <p:cNvPicPr>
            <a:picLocks noChangeAspect="1"/>
          </p:cNvPicPr>
          <p:nvPr/>
        </p:nvPicPr>
        <p:blipFill>
          <a:blip r:embed="rId3"/>
          <a:stretch>
            <a:fillRect/>
          </a:stretch>
        </p:blipFill>
        <p:spPr>
          <a:xfrm>
            <a:off x="6505575" y="869069"/>
            <a:ext cx="4267200" cy="46030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08796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147EA-0DF0-4DF7-BA03-7F6CDF3D8651}"/>
              </a:ext>
            </a:extLst>
          </p:cNvPr>
          <p:cNvSpPr>
            <a:spLocks noGrp="1"/>
          </p:cNvSpPr>
          <p:nvPr>
            <p:ph type="title"/>
          </p:nvPr>
        </p:nvSpPr>
        <p:spPr>
          <a:xfrm>
            <a:off x="976794" y="915007"/>
            <a:ext cx="10515600" cy="1325563"/>
          </a:xfrm>
        </p:spPr>
        <p:txBody>
          <a:bodyPr/>
          <a:lstStyle/>
          <a:p>
            <a:r>
              <a:rPr lang="nl-NL" b="1" dirty="0">
                <a:solidFill>
                  <a:schemeClr val="accent2"/>
                </a:solidFill>
              </a:rPr>
              <a:t>Stap 4: keuze maken &amp; uitwerken</a:t>
            </a:r>
          </a:p>
        </p:txBody>
      </p:sp>
      <p:sp>
        <p:nvSpPr>
          <p:cNvPr id="3" name="Tekstvak 2">
            <a:extLst>
              <a:ext uri="{FF2B5EF4-FFF2-40B4-BE49-F238E27FC236}">
                <a16:creationId xmlns:a16="http://schemas.microsoft.com/office/drawing/2014/main" id="{F69F3F0F-CA63-4C4C-9B03-D47B86F8612B}"/>
              </a:ext>
            </a:extLst>
          </p:cNvPr>
          <p:cNvSpPr txBox="1"/>
          <p:nvPr/>
        </p:nvSpPr>
        <p:spPr>
          <a:xfrm>
            <a:off x="904875" y="2147299"/>
            <a:ext cx="9750175" cy="461665"/>
          </a:xfrm>
          <a:prstGeom prst="rect">
            <a:avLst/>
          </a:prstGeom>
          <a:noFill/>
        </p:spPr>
        <p:txBody>
          <a:bodyPr wrap="square" rtlCol="0">
            <a:spAutoFit/>
          </a:bodyPr>
          <a:lstStyle/>
          <a:p>
            <a:r>
              <a:rPr lang="nl-NL" sz="2400" dirty="0"/>
              <a:t>Welke ideeën zijn reëel en toepasbaar &gt; maak een keuze en werk die uit. </a:t>
            </a:r>
          </a:p>
        </p:txBody>
      </p:sp>
      <p:graphicFrame>
        <p:nvGraphicFramePr>
          <p:cNvPr id="4" name="Diagram 3">
            <a:extLst>
              <a:ext uri="{FF2B5EF4-FFF2-40B4-BE49-F238E27FC236}">
                <a16:creationId xmlns:a16="http://schemas.microsoft.com/office/drawing/2014/main" id="{6609324A-D847-4271-B627-9C54A27321DD}"/>
              </a:ext>
            </a:extLst>
          </p:cNvPr>
          <p:cNvGraphicFramePr/>
          <p:nvPr/>
        </p:nvGraphicFramePr>
        <p:xfrm>
          <a:off x="401441" y="781180"/>
          <a:ext cx="11214243" cy="6297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8759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F98F4-6590-4879-B179-6C94F0467C01}"/>
              </a:ext>
            </a:extLst>
          </p:cNvPr>
          <p:cNvSpPr>
            <a:spLocks noGrp="1"/>
          </p:cNvSpPr>
          <p:nvPr>
            <p:ph type="title"/>
          </p:nvPr>
        </p:nvSpPr>
        <p:spPr/>
        <p:txBody>
          <a:bodyPr/>
          <a:lstStyle/>
          <a:p>
            <a:r>
              <a:rPr lang="nl-NL" dirty="0"/>
              <a:t>SWOT  </a:t>
            </a:r>
          </a:p>
        </p:txBody>
      </p:sp>
      <p:pic>
        <p:nvPicPr>
          <p:cNvPr id="5" name="Afbeelding 4">
            <a:extLst>
              <a:ext uri="{FF2B5EF4-FFF2-40B4-BE49-F238E27FC236}">
                <a16:creationId xmlns:a16="http://schemas.microsoft.com/office/drawing/2014/main" id="{A83B31E9-B2CE-4F95-AE42-585345915736}"/>
              </a:ext>
            </a:extLst>
          </p:cNvPr>
          <p:cNvPicPr>
            <a:picLocks noChangeAspect="1"/>
          </p:cNvPicPr>
          <p:nvPr/>
        </p:nvPicPr>
        <p:blipFill>
          <a:blip r:embed="rId2"/>
          <a:stretch>
            <a:fillRect/>
          </a:stretch>
        </p:blipFill>
        <p:spPr>
          <a:xfrm>
            <a:off x="2448897" y="1690688"/>
            <a:ext cx="6027401" cy="4400232"/>
          </a:xfrm>
          <a:prstGeom prst="rect">
            <a:avLst/>
          </a:prstGeom>
        </p:spPr>
      </p:pic>
      <p:sp>
        <p:nvSpPr>
          <p:cNvPr id="9" name="Pijl: omlaag 8">
            <a:extLst>
              <a:ext uri="{FF2B5EF4-FFF2-40B4-BE49-F238E27FC236}">
                <a16:creationId xmlns:a16="http://schemas.microsoft.com/office/drawing/2014/main" id="{1716A021-71BC-45E7-9C8E-C82885249D2E}"/>
              </a:ext>
            </a:extLst>
          </p:cNvPr>
          <p:cNvSpPr/>
          <p:nvPr/>
        </p:nvSpPr>
        <p:spPr>
          <a:xfrm>
            <a:off x="4038600" y="295275"/>
            <a:ext cx="304800" cy="132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Pijl: omlaag 9">
            <a:extLst>
              <a:ext uri="{FF2B5EF4-FFF2-40B4-BE49-F238E27FC236}">
                <a16:creationId xmlns:a16="http://schemas.microsoft.com/office/drawing/2014/main" id="{3DF2A1A5-B3EA-40B1-8850-4A7796652515}"/>
              </a:ext>
            </a:extLst>
          </p:cNvPr>
          <p:cNvSpPr/>
          <p:nvPr/>
        </p:nvSpPr>
        <p:spPr>
          <a:xfrm>
            <a:off x="6810375" y="295274"/>
            <a:ext cx="304800" cy="132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BE163560-F674-423C-9A87-2CEC4F0FD166}"/>
              </a:ext>
            </a:extLst>
          </p:cNvPr>
          <p:cNvSpPr txBox="1"/>
          <p:nvPr/>
        </p:nvSpPr>
        <p:spPr>
          <a:xfrm>
            <a:off x="9163050" y="2951946"/>
            <a:ext cx="2190750" cy="954107"/>
          </a:xfrm>
          <a:prstGeom prst="rect">
            <a:avLst/>
          </a:prstGeom>
          <a:solidFill>
            <a:schemeClr val="accent1">
              <a:lumMod val="40000"/>
              <a:lumOff val="60000"/>
            </a:schemeClr>
          </a:solidFill>
        </p:spPr>
        <p:txBody>
          <a:bodyPr wrap="square" rtlCol="0">
            <a:spAutoFit/>
          </a:bodyPr>
          <a:lstStyle/>
          <a:p>
            <a:pPr algn="ctr"/>
            <a:r>
              <a:rPr lang="nl-NL" sz="2800" dirty="0"/>
              <a:t>Vul je eigen SWOT aan! </a:t>
            </a:r>
          </a:p>
        </p:txBody>
      </p:sp>
    </p:spTree>
    <p:extLst>
      <p:ext uri="{BB962C8B-B14F-4D97-AF65-F5344CB8AC3E}">
        <p14:creationId xmlns:p14="http://schemas.microsoft.com/office/powerpoint/2010/main" val="227327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AD9423-992B-4FD5-BEA3-1064617A39C5}"/>
              </a:ext>
            </a:extLst>
          </p:cNvPr>
          <p:cNvSpPr>
            <a:spLocks noGrp="1"/>
          </p:cNvSpPr>
          <p:nvPr>
            <p:ph type="title"/>
          </p:nvPr>
        </p:nvSpPr>
        <p:spPr/>
        <p:txBody>
          <a:bodyPr/>
          <a:lstStyle/>
          <a:p>
            <a:r>
              <a:rPr lang="nl-NL" dirty="0"/>
              <a:t>Duurzame wijken en steden</a:t>
            </a:r>
          </a:p>
        </p:txBody>
      </p:sp>
      <p:sp>
        <p:nvSpPr>
          <p:cNvPr id="4" name="Tekstvak 3">
            <a:extLst>
              <a:ext uri="{FF2B5EF4-FFF2-40B4-BE49-F238E27FC236}">
                <a16:creationId xmlns:a16="http://schemas.microsoft.com/office/drawing/2014/main" id="{624D569C-C36E-4DA9-B3A8-0E09968D058F}"/>
              </a:ext>
            </a:extLst>
          </p:cNvPr>
          <p:cNvSpPr txBox="1"/>
          <p:nvPr/>
        </p:nvSpPr>
        <p:spPr>
          <a:xfrm>
            <a:off x="838200" y="1720840"/>
            <a:ext cx="10515600" cy="4524315"/>
          </a:xfrm>
          <a:prstGeom prst="rect">
            <a:avLst/>
          </a:prstGeom>
          <a:noFill/>
        </p:spPr>
        <p:txBody>
          <a:bodyPr wrap="square">
            <a:spAutoFit/>
          </a:bodyPr>
          <a:lstStyle/>
          <a:p>
            <a:r>
              <a:rPr lang="nl-NL" dirty="0"/>
              <a:t>Bouwen in steden en wijken kan vaak duurzamer. Bijvoorbeeld door de inrichting van de wijk aan te passen. Door woningen af te wisselen met bijvoorbeeld winkels en andere typen gebouwen. Of door gebouwen verschillende functies tegelijk te geven. En in het plan rekening te houden met de afvoer van regenwater.</a:t>
            </a:r>
          </a:p>
          <a:p>
            <a:endParaRPr lang="nl-NL" dirty="0"/>
          </a:p>
          <a:p>
            <a:r>
              <a:rPr lang="nl-NL" dirty="0"/>
              <a:t>Slim omgaan met ruimte</a:t>
            </a:r>
          </a:p>
          <a:p>
            <a:r>
              <a:rPr lang="nl-NL" dirty="0"/>
              <a:t>De bouw in steden en wijken kan vaak duurzamer. Bijvoorbeeld door ‘functiemenging’. Functiemenging betekent dat ruimtes geschikt zijn voor verschillend gebruik. Denk aan voetbalstadions waarin concerten plaatsvinden. Dit zorgt ervoor dat het leven in de stad voor de bewoners en gebruikers aangenamer wordt.</a:t>
            </a:r>
          </a:p>
          <a:p>
            <a:endParaRPr lang="nl-NL" dirty="0"/>
          </a:p>
          <a:p>
            <a:r>
              <a:rPr lang="nl-NL" dirty="0"/>
              <a:t>Meervoudig ruimtegebruik betekent bijvoorbeeld een parkeergarage of station onder de grond, met daarboven winkels en woningen. Door de ruimte slim te gebruiken blijft ergens anders in de stad ruimte over voor een plein of park. Zo verblijven mensen met plezier in hun wijk of stad. </a:t>
            </a:r>
          </a:p>
          <a:p>
            <a:endParaRPr lang="nl-NL" dirty="0"/>
          </a:p>
          <a:p>
            <a:r>
              <a:rPr lang="nl-NL" dirty="0"/>
              <a:t>Maar ook; de energietransitie in samenwerking met bewoners in wijken mét de partners. </a:t>
            </a:r>
          </a:p>
          <a:p>
            <a:endParaRPr lang="nl-NL" dirty="0"/>
          </a:p>
          <a:p>
            <a:r>
              <a:rPr lang="nl-NL" dirty="0">
                <a:hlinkClick r:id="rId2"/>
              </a:rPr>
              <a:t>https://www.youtube.com/watch?v=-a1XWJDm5ck&amp;t=39s</a:t>
            </a:r>
            <a:r>
              <a:rPr lang="nl-NL" dirty="0"/>
              <a:t> </a:t>
            </a:r>
          </a:p>
        </p:txBody>
      </p:sp>
    </p:spTree>
    <p:extLst>
      <p:ext uri="{BB962C8B-B14F-4D97-AF65-F5344CB8AC3E}">
        <p14:creationId xmlns:p14="http://schemas.microsoft.com/office/powerpoint/2010/main" val="2930752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Introductievideo City Deal Energieke wijken, duurzaam en sociaal">
            <a:hlinkClick r:id="" action="ppaction://media"/>
            <a:extLst>
              <a:ext uri="{FF2B5EF4-FFF2-40B4-BE49-F238E27FC236}">
                <a16:creationId xmlns:a16="http://schemas.microsoft.com/office/drawing/2014/main" id="{0EBE8E91-B2A5-4AB8-B85B-499EB5E870A0}"/>
              </a:ext>
            </a:extLst>
          </p:cNvPr>
          <p:cNvPicPr>
            <a:picLocks noRot="1" noChangeAspect="1"/>
          </p:cNvPicPr>
          <p:nvPr>
            <a:videoFile r:link="rId1"/>
          </p:nvPr>
        </p:nvPicPr>
        <p:blipFill>
          <a:blip r:embed="rId3"/>
          <a:stretch>
            <a:fillRect/>
          </a:stretch>
        </p:blipFill>
        <p:spPr>
          <a:xfrm>
            <a:off x="809625" y="498475"/>
            <a:ext cx="10373539" cy="5861050"/>
          </a:xfrm>
          <a:prstGeom prst="rect">
            <a:avLst/>
          </a:prstGeom>
        </p:spPr>
      </p:pic>
    </p:spTree>
    <p:extLst>
      <p:ext uri="{BB962C8B-B14F-4D97-AF65-F5344CB8AC3E}">
        <p14:creationId xmlns:p14="http://schemas.microsoft.com/office/powerpoint/2010/main" val="428046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954FE6E-9CE3-4BF2-BE01-CCBFDEA225AC}"/>
              </a:ext>
            </a:extLst>
          </p:cNvPr>
          <p:cNvPicPr>
            <a:picLocks noChangeAspect="1"/>
          </p:cNvPicPr>
          <p:nvPr/>
        </p:nvPicPr>
        <p:blipFill>
          <a:blip r:embed="rId2"/>
          <a:stretch>
            <a:fillRect/>
          </a:stretch>
        </p:blipFill>
        <p:spPr>
          <a:xfrm>
            <a:off x="241610" y="0"/>
            <a:ext cx="11708780" cy="6858000"/>
          </a:xfrm>
          <a:prstGeom prst="rect">
            <a:avLst/>
          </a:prstGeom>
        </p:spPr>
      </p:pic>
    </p:spTree>
    <p:extLst>
      <p:ext uri="{BB962C8B-B14F-4D97-AF65-F5344CB8AC3E}">
        <p14:creationId xmlns:p14="http://schemas.microsoft.com/office/powerpoint/2010/main" val="1900829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147EA-0DF0-4DF7-BA03-7F6CDF3D8651}"/>
              </a:ext>
            </a:extLst>
          </p:cNvPr>
          <p:cNvSpPr>
            <a:spLocks noGrp="1"/>
          </p:cNvSpPr>
          <p:nvPr>
            <p:ph type="title"/>
          </p:nvPr>
        </p:nvSpPr>
        <p:spPr>
          <a:xfrm>
            <a:off x="1685925" y="4925842"/>
            <a:ext cx="8239125" cy="1325563"/>
          </a:xfrm>
        </p:spPr>
        <p:txBody>
          <a:bodyPr>
            <a:normAutofit fontScale="90000"/>
          </a:bodyPr>
          <a:lstStyle/>
          <a:p>
            <a:pPr algn="ctr"/>
            <a:r>
              <a:rPr lang="nl-NL" b="1" dirty="0">
                <a:solidFill>
                  <a:schemeClr val="accent1"/>
                </a:solidFill>
              </a:rPr>
              <a:t>Voor nu:</a:t>
            </a:r>
            <a:br>
              <a:rPr lang="nl-NL" b="1" dirty="0">
                <a:solidFill>
                  <a:schemeClr val="accent1"/>
                </a:solidFill>
              </a:rPr>
            </a:br>
            <a:r>
              <a:rPr lang="nl-NL" b="1" dirty="0">
                <a:solidFill>
                  <a:schemeClr val="accent1"/>
                </a:solidFill>
              </a:rPr>
              <a:t>fijne vakantie en </a:t>
            </a:r>
            <a:br>
              <a:rPr lang="nl-NL" b="1" dirty="0">
                <a:solidFill>
                  <a:schemeClr val="accent1"/>
                </a:solidFill>
              </a:rPr>
            </a:br>
            <a:r>
              <a:rPr lang="nl-NL" b="1" dirty="0">
                <a:solidFill>
                  <a:schemeClr val="accent1"/>
                </a:solidFill>
              </a:rPr>
              <a:t>tot 5 november; de laatste les. </a:t>
            </a:r>
          </a:p>
        </p:txBody>
      </p:sp>
      <p:pic>
        <p:nvPicPr>
          <p:cNvPr id="4098" name="Picture 2" descr="Bedankt voor jullie aandacht. Zijn er nog vragen? - fist pump baby | Meme  Generator">
            <a:extLst>
              <a:ext uri="{FF2B5EF4-FFF2-40B4-BE49-F238E27FC236}">
                <a16:creationId xmlns:a16="http://schemas.microsoft.com/office/drawing/2014/main" id="{2A278291-CB6D-4510-B3C0-A228261F0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946" y="398505"/>
            <a:ext cx="6000108" cy="3942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54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Mijn Leefomgeving </a:t>
            </a:r>
          </a:p>
          <a:p>
            <a:pPr marL="0" marR="0" lvl="0" indent="0" algn="ctr" defTabSz="914400" rtl="0" eaLnBrk="1" fontAlgn="auto" latinLnBrk="0" hangingPunct="1">
              <a:lnSpc>
                <a:spcPct val="90000"/>
              </a:lnSpc>
              <a:spcBef>
                <a:spcPct val="0"/>
              </a:spcBef>
              <a:spcAft>
                <a:spcPts val="0"/>
              </a:spcAft>
              <a:buClrTx/>
              <a:buSzTx/>
              <a:buFontTx/>
              <a:buNone/>
              <a:tabLst/>
              <a:defRPr/>
            </a:pPr>
            <a:r>
              <a:rPr lang="nl-NL" sz="4400" b="1" dirty="0" err="1">
                <a:solidFill>
                  <a:srgbClr val="B8A1FF"/>
                </a:solidFill>
                <a:latin typeface="Arial" panose="020B0604020202020204" pitchFamily="34" charset="0"/>
                <a:cs typeface="Arial" panose="020B0604020202020204" pitchFamily="34" charset="0"/>
              </a:rPr>
              <a:t>Expertles</a:t>
            </a:r>
            <a:r>
              <a:rPr lang="nl-NL" sz="4400" b="1" dirty="0">
                <a:solidFill>
                  <a:srgbClr val="B8A1FF"/>
                </a:solidFill>
                <a:latin typeface="Arial" panose="020B0604020202020204" pitchFamily="34" charset="0"/>
                <a:cs typeface="Arial" panose="020B0604020202020204" pitchFamily="34" charset="0"/>
              </a:rPr>
              <a:t> Stad en wijk</a:t>
            </a:r>
            <a:endParaRPr kumimoji="0" lang="nl-NL" sz="4400" b="0"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7210764" y="2186840"/>
            <a:ext cx="4009686"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Begrippen in deze les:</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Maatschappelijke organisaties  </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Voorzieningen </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Duurzame wijk </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Bewonersparticipatie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1873566308"/>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dirty="0">
                          <a:solidFill>
                            <a:schemeClr val="bg2"/>
                          </a:solidFill>
                        </a:rPr>
                        <a:t>Week 1</a:t>
                      </a:r>
                      <a:endParaRPr lang="nl-NL" sz="1200" b="0" kern="1200" dirty="0">
                        <a:solidFill>
                          <a:schemeClr val="bg2"/>
                        </a:solidFill>
                        <a:latin typeface="+mn-lt"/>
                        <a:ea typeface="+mn-ea"/>
                        <a:cs typeface="+mn-cs"/>
                      </a:endParaRPr>
                    </a:p>
                  </a:txBody>
                  <a:tcPr anchor="ctr"/>
                </a:tc>
                <a:tc>
                  <a:txBody>
                    <a:bodyPr/>
                    <a:lstStyle/>
                    <a:p>
                      <a:pPr marL="0" algn="ctr" defTabSz="914400" rtl="0" eaLnBrk="1" latinLnBrk="0" hangingPunct="1"/>
                      <a:r>
                        <a:rPr lang="nl-NL" sz="1200" b="0" kern="1200" dirty="0">
                          <a:solidFill>
                            <a:schemeClr val="tx1"/>
                          </a:solidFill>
                        </a:rPr>
                        <a:t>Week 2</a:t>
                      </a:r>
                      <a:endParaRPr lang="nl-NL" sz="1200" b="0" kern="1200" dirty="0">
                        <a:solidFill>
                          <a:schemeClr val="tx1"/>
                        </a:solidFill>
                        <a:latin typeface="+mn-lt"/>
                        <a:ea typeface="+mn-ea"/>
                        <a:cs typeface="+mn-cs"/>
                      </a:endParaRPr>
                    </a:p>
                  </a:txBody>
                  <a:tcPr anchor="ctr"/>
                </a:tc>
                <a:tc>
                  <a:txBody>
                    <a:bodyPr/>
                    <a:lstStyle/>
                    <a:p>
                      <a:pPr algn="ctr"/>
                      <a:r>
                        <a:rPr lang="nl-NL" sz="1200" b="1" kern="1200">
                          <a:solidFill>
                            <a:schemeClr val="bg1">
                              <a:lumMod val="85000"/>
                            </a:schemeClr>
                          </a:solidFill>
                        </a:rPr>
                        <a:t>Week 3</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dirty="0">
                          <a:solidFill>
                            <a:schemeClr val="tx1"/>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6180942" y="2080101"/>
            <a:ext cx="836782" cy="700279"/>
          </a:xfrm>
          <a:prstGeom prst="rect">
            <a:avLst/>
          </a:prstGeom>
        </p:spPr>
      </p:pic>
      <p:pic>
        <p:nvPicPr>
          <p:cNvPr id="12" name="Graphic 11" descr="Agenda silhouet">
            <a:extLst>
              <a:ext uri="{FF2B5EF4-FFF2-40B4-BE49-F238E27FC236}">
                <a16:creationId xmlns:a16="http://schemas.microsoft.com/office/drawing/2014/main" id="{2A02EC8A-F297-4241-92B5-1BC63B118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142" y="4622465"/>
            <a:ext cx="914400" cy="914400"/>
          </a:xfrm>
          <a:prstGeom prst="rect">
            <a:avLst/>
          </a:prstGeom>
        </p:spPr>
      </p:pic>
      <p:sp>
        <p:nvSpPr>
          <p:cNvPr id="13" name="Tijdelijke aanduiding voor inhoud 5">
            <a:extLst>
              <a:ext uri="{FF2B5EF4-FFF2-40B4-BE49-F238E27FC236}">
                <a16:creationId xmlns:a16="http://schemas.microsoft.com/office/drawing/2014/main" id="{BC3B0B6C-7490-49B6-9060-444D61A2630D}"/>
              </a:ext>
            </a:extLst>
          </p:cNvPr>
          <p:cNvSpPr txBox="1">
            <a:spLocks/>
          </p:cNvSpPr>
          <p:nvPr/>
        </p:nvSpPr>
        <p:spPr bwMode="auto">
          <a:xfrm>
            <a:off x="1729105" y="4707737"/>
            <a:ext cx="3902710" cy="2004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Les en datum</a:t>
            </a:r>
          </a:p>
          <a:p>
            <a:pPr marL="0" indent="0" defTabSz="914400">
              <a:buNone/>
              <a:defRPr/>
            </a:pPr>
            <a:r>
              <a:rPr kumimoji="0" lang="nl-NL" sz="1800" i="0" u="none" strike="noStrike" kern="1200" cap="none" spc="0" normalizeH="0" baseline="0" noProof="0" dirty="0">
                <a:ln>
                  <a:noFill/>
                </a:ln>
                <a:solidFill>
                  <a:srgbClr val="000644"/>
                </a:solidFill>
                <a:effectLst/>
                <a:uLnTx/>
                <a:uFillTx/>
                <a:latin typeface="Arial"/>
                <a:cs typeface="Arial"/>
              </a:rPr>
              <a:t>Les 5 van </a:t>
            </a:r>
            <a:r>
              <a:rPr lang="nl-NL" sz="1800" dirty="0">
                <a:solidFill>
                  <a:srgbClr val="000644"/>
                </a:solidFill>
                <a:latin typeface="Arial"/>
                <a:cs typeface="Arial"/>
              </a:rPr>
              <a:t>vrijdag 8 oktober 2021</a:t>
            </a:r>
            <a:endParaRPr lang="nl-NL" sz="1800" i="0" u="none" strike="noStrike" kern="1200" cap="none" spc="0" normalizeH="0" baseline="0" noProof="0" dirty="0">
              <a:ln>
                <a:noFill/>
              </a:ln>
              <a:solidFill>
                <a:srgbClr val="000644"/>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Graphic 14" descr="Klaslokaal met effen opvulling">
            <a:extLst>
              <a:ext uri="{FF2B5EF4-FFF2-40B4-BE49-F238E27FC236}">
                <a16:creationId xmlns:a16="http://schemas.microsoft.com/office/drawing/2014/main" id="{D406E31E-B8E8-4C03-909F-1F5199DD06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142" y="1880702"/>
            <a:ext cx="914400" cy="914400"/>
          </a:xfrm>
          <a:prstGeom prst="rect">
            <a:avLst/>
          </a:prstGeom>
        </p:spPr>
      </p:pic>
      <p:sp>
        <p:nvSpPr>
          <p:cNvPr id="16" name="Tijdelijke aanduiding voor inhoud 5">
            <a:extLst>
              <a:ext uri="{FF2B5EF4-FFF2-40B4-BE49-F238E27FC236}">
                <a16:creationId xmlns:a16="http://schemas.microsoft.com/office/drawing/2014/main" id="{24004357-24FE-4167-B53C-9F42B4C70B3D}"/>
              </a:ext>
            </a:extLst>
          </p:cNvPr>
          <p:cNvSpPr txBox="1">
            <a:spLocks/>
          </p:cNvSpPr>
          <p:nvPr/>
        </p:nvSpPr>
        <p:spPr bwMode="auto">
          <a:xfrm>
            <a:off x="1729105" y="1921944"/>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Groep</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Leerjaar 1</a:t>
            </a:r>
          </a:p>
        </p:txBody>
      </p:sp>
      <p:pic>
        <p:nvPicPr>
          <p:cNvPr id="18" name="Graphic 17" descr="Badge: 1 silhouet">
            <a:extLst>
              <a:ext uri="{FF2B5EF4-FFF2-40B4-BE49-F238E27FC236}">
                <a16:creationId xmlns:a16="http://schemas.microsoft.com/office/drawing/2014/main" id="{F0B35AF7-38C8-44C9-B9B5-71C955DC5C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142" y="3297520"/>
            <a:ext cx="914400" cy="914400"/>
          </a:xfrm>
          <a:prstGeom prst="rect">
            <a:avLst/>
          </a:prstGeom>
        </p:spPr>
      </p:pic>
      <p:sp>
        <p:nvSpPr>
          <p:cNvPr id="19" name="Tijdelijke aanduiding voor inhoud 5">
            <a:extLst>
              <a:ext uri="{FF2B5EF4-FFF2-40B4-BE49-F238E27FC236}">
                <a16:creationId xmlns:a16="http://schemas.microsoft.com/office/drawing/2014/main" id="{DD358EE9-0D6B-4D22-ACF3-8516B8A51C58}"/>
              </a:ext>
            </a:extLst>
          </p:cNvPr>
          <p:cNvSpPr txBox="1">
            <a:spLocks/>
          </p:cNvSpPr>
          <p:nvPr/>
        </p:nvSpPr>
        <p:spPr bwMode="auto">
          <a:xfrm>
            <a:off x="1729105" y="3386888"/>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b="1" dirty="0">
                <a:solidFill>
                  <a:srgbClr val="000644"/>
                </a:solidFill>
                <a:latin typeface="Arial" panose="020B0604020202020204" pitchFamily="34" charset="0"/>
                <a:cs typeface="Arial" panose="020B0604020202020204" pitchFamily="34" charset="0"/>
              </a:rPr>
              <a:t>Periode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sz="1800" dirty="0">
                <a:solidFill>
                  <a:prstClr val="black"/>
                </a:solidFill>
                <a:latin typeface="Arial" panose="020B0604020202020204" pitchFamily="34" charset="0"/>
                <a:cs typeface="Arial" panose="020B0604020202020204" pitchFamily="34" charset="0"/>
              </a:rPr>
              <a:t>Periode </a:t>
            </a: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Tree>
    <p:extLst>
      <p:ext uri="{BB962C8B-B14F-4D97-AF65-F5344CB8AC3E}">
        <p14:creationId xmlns:p14="http://schemas.microsoft.com/office/powerpoint/2010/main" val="3113000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F98F4-6590-4879-B179-6C94F0467C01}"/>
              </a:ext>
            </a:extLst>
          </p:cNvPr>
          <p:cNvSpPr>
            <a:spLocks noGrp="1"/>
          </p:cNvSpPr>
          <p:nvPr>
            <p:ph type="title"/>
          </p:nvPr>
        </p:nvSpPr>
        <p:spPr/>
        <p:txBody>
          <a:bodyPr/>
          <a:lstStyle/>
          <a:p>
            <a:r>
              <a:rPr lang="nl-NL" dirty="0"/>
              <a:t>SWOT  </a:t>
            </a:r>
          </a:p>
        </p:txBody>
      </p:sp>
      <p:pic>
        <p:nvPicPr>
          <p:cNvPr id="5" name="Afbeelding 4">
            <a:extLst>
              <a:ext uri="{FF2B5EF4-FFF2-40B4-BE49-F238E27FC236}">
                <a16:creationId xmlns:a16="http://schemas.microsoft.com/office/drawing/2014/main" id="{A83B31E9-B2CE-4F95-AE42-585345915736}"/>
              </a:ext>
            </a:extLst>
          </p:cNvPr>
          <p:cNvPicPr>
            <a:picLocks noChangeAspect="1"/>
          </p:cNvPicPr>
          <p:nvPr/>
        </p:nvPicPr>
        <p:blipFill>
          <a:blip r:embed="rId2"/>
          <a:stretch>
            <a:fillRect/>
          </a:stretch>
        </p:blipFill>
        <p:spPr>
          <a:xfrm>
            <a:off x="2448897" y="1690688"/>
            <a:ext cx="6027401" cy="4400232"/>
          </a:xfrm>
          <a:prstGeom prst="rect">
            <a:avLst/>
          </a:prstGeom>
        </p:spPr>
      </p:pic>
      <p:sp>
        <p:nvSpPr>
          <p:cNvPr id="9" name="Pijl: omlaag 8">
            <a:extLst>
              <a:ext uri="{FF2B5EF4-FFF2-40B4-BE49-F238E27FC236}">
                <a16:creationId xmlns:a16="http://schemas.microsoft.com/office/drawing/2014/main" id="{1716A021-71BC-45E7-9C8E-C82885249D2E}"/>
              </a:ext>
            </a:extLst>
          </p:cNvPr>
          <p:cNvSpPr/>
          <p:nvPr/>
        </p:nvSpPr>
        <p:spPr>
          <a:xfrm>
            <a:off x="4038600" y="295275"/>
            <a:ext cx="304800" cy="132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Pijl: omlaag 9">
            <a:extLst>
              <a:ext uri="{FF2B5EF4-FFF2-40B4-BE49-F238E27FC236}">
                <a16:creationId xmlns:a16="http://schemas.microsoft.com/office/drawing/2014/main" id="{3DF2A1A5-B3EA-40B1-8850-4A7796652515}"/>
              </a:ext>
            </a:extLst>
          </p:cNvPr>
          <p:cNvSpPr/>
          <p:nvPr/>
        </p:nvSpPr>
        <p:spPr>
          <a:xfrm>
            <a:off x="6810375" y="295274"/>
            <a:ext cx="304800" cy="132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66666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Voorbeeld SWOT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006" y="1594641"/>
            <a:ext cx="8969024" cy="4539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8254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147EA-0DF0-4DF7-BA03-7F6CDF3D8651}"/>
              </a:ext>
            </a:extLst>
          </p:cNvPr>
          <p:cNvSpPr>
            <a:spLocks noGrp="1"/>
          </p:cNvSpPr>
          <p:nvPr>
            <p:ph type="title"/>
          </p:nvPr>
        </p:nvSpPr>
        <p:spPr>
          <a:xfrm>
            <a:off x="721995" y="711835"/>
            <a:ext cx="10515600" cy="1325563"/>
          </a:xfrm>
        </p:spPr>
        <p:txBody>
          <a:bodyPr/>
          <a:lstStyle/>
          <a:p>
            <a:r>
              <a:rPr lang="nl-NL" b="1" dirty="0">
                <a:solidFill>
                  <a:schemeClr val="accent2"/>
                </a:solidFill>
              </a:rPr>
              <a:t>EN NU: Verbeterplannen maken.</a:t>
            </a:r>
          </a:p>
        </p:txBody>
      </p:sp>
      <p:graphicFrame>
        <p:nvGraphicFramePr>
          <p:cNvPr id="6" name="Diagram 5">
            <a:extLst>
              <a:ext uri="{FF2B5EF4-FFF2-40B4-BE49-F238E27FC236}">
                <a16:creationId xmlns:a16="http://schemas.microsoft.com/office/drawing/2014/main" id="{ABA359F1-4547-4B19-802A-D2E1B525ED40}"/>
              </a:ext>
            </a:extLst>
          </p:cNvPr>
          <p:cNvGraphicFramePr/>
          <p:nvPr>
            <p:extLst>
              <p:ext uri="{D42A27DB-BD31-4B8C-83A1-F6EECF244321}">
                <p14:modId xmlns:p14="http://schemas.microsoft.com/office/powerpoint/2010/main" val="2299792981"/>
              </p:ext>
            </p:extLst>
          </p:nvPr>
        </p:nvGraphicFramePr>
        <p:xfrm>
          <a:off x="639409" y="1543050"/>
          <a:ext cx="11118922" cy="4425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ijl: omlaag 4">
            <a:extLst>
              <a:ext uri="{FF2B5EF4-FFF2-40B4-BE49-F238E27FC236}">
                <a16:creationId xmlns:a16="http://schemas.microsoft.com/office/drawing/2014/main" id="{9131AD0B-9D3E-446A-AF1C-D0E386F638B9}"/>
              </a:ext>
            </a:extLst>
          </p:cNvPr>
          <p:cNvSpPr/>
          <p:nvPr/>
        </p:nvSpPr>
        <p:spPr>
          <a:xfrm>
            <a:off x="10563225" y="1155541"/>
            <a:ext cx="304800" cy="1325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73097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CCA3C-8CA9-4C39-A400-63956CFACD8F}"/>
              </a:ext>
            </a:extLst>
          </p:cNvPr>
          <p:cNvSpPr>
            <a:spLocks noGrp="1"/>
          </p:cNvSpPr>
          <p:nvPr>
            <p:ph type="title"/>
          </p:nvPr>
        </p:nvSpPr>
        <p:spPr/>
        <p:txBody>
          <a:bodyPr/>
          <a:lstStyle/>
          <a:p>
            <a:r>
              <a:rPr lang="nl-NL" dirty="0"/>
              <a:t>Fysieke leefbaarheid versterken: </a:t>
            </a:r>
          </a:p>
        </p:txBody>
      </p:sp>
      <p:sp>
        <p:nvSpPr>
          <p:cNvPr id="3" name="Tijdelijke aanduiding voor inhoud 2">
            <a:extLst>
              <a:ext uri="{FF2B5EF4-FFF2-40B4-BE49-F238E27FC236}">
                <a16:creationId xmlns:a16="http://schemas.microsoft.com/office/drawing/2014/main" id="{2105BD16-E054-4859-9C80-9B37E6152A67}"/>
              </a:ext>
            </a:extLst>
          </p:cNvPr>
          <p:cNvSpPr>
            <a:spLocks noGrp="1"/>
          </p:cNvSpPr>
          <p:nvPr>
            <p:ph sz="half" idx="1"/>
          </p:nvPr>
        </p:nvSpPr>
        <p:spPr>
          <a:xfrm>
            <a:off x="838200" y="1027906"/>
            <a:ext cx="9518151" cy="4351338"/>
          </a:xfrm>
        </p:spPr>
        <p:txBody>
          <a:bodyPr/>
          <a:lstStyle/>
          <a:p>
            <a:pPr>
              <a:buFont typeface="Arial" panose="020B0604020202020204" pitchFamily="34" charset="0"/>
              <a:buChar char="•"/>
            </a:pPr>
            <a:endParaRPr lang="nl-NL" dirty="0"/>
          </a:p>
          <a:p>
            <a:pPr marL="0" indent="0">
              <a:buNone/>
            </a:pPr>
            <a:r>
              <a:rPr lang="nl-NL" sz="2400" dirty="0"/>
              <a:t>Door na te denken over verbeteringen </a:t>
            </a:r>
          </a:p>
          <a:p>
            <a:pPr marL="0" indent="0">
              <a:buNone/>
            </a:pPr>
            <a:r>
              <a:rPr lang="nl-NL" sz="2400" dirty="0"/>
              <a:t>op het gebied van:  </a:t>
            </a:r>
          </a:p>
          <a:p>
            <a:pPr>
              <a:buFont typeface="Arial" panose="020B0604020202020204" pitchFamily="34" charset="0"/>
              <a:buChar char="•"/>
            </a:pPr>
            <a:r>
              <a:rPr lang="nl-NL" sz="2400" dirty="0"/>
              <a:t>Zichtbaarheid</a:t>
            </a:r>
          </a:p>
          <a:p>
            <a:pPr>
              <a:buFont typeface="Arial" panose="020B0604020202020204" pitchFamily="34" charset="0"/>
              <a:buChar char="•"/>
            </a:pPr>
            <a:r>
              <a:rPr lang="nl-NL" sz="2400" dirty="0"/>
              <a:t>Eenduidigheid</a:t>
            </a:r>
          </a:p>
          <a:p>
            <a:pPr>
              <a:buFont typeface="Arial" panose="020B0604020202020204" pitchFamily="34" charset="0"/>
              <a:buChar char="•"/>
            </a:pPr>
            <a:r>
              <a:rPr lang="nl-NL" sz="2400" dirty="0"/>
              <a:t>Toegankelijkheid </a:t>
            </a:r>
          </a:p>
          <a:p>
            <a:pPr>
              <a:buFont typeface="Arial" panose="020B0604020202020204" pitchFamily="34" charset="0"/>
              <a:buChar char="•"/>
            </a:pPr>
            <a:r>
              <a:rPr lang="nl-NL" sz="2400" dirty="0"/>
              <a:t>Aantrekkelijkheid </a:t>
            </a:r>
          </a:p>
        </p:txBody>
      </p:sp>
      <p:sp>
        <p:nvSpPr>
          <p:cNvPr id="5" name="Tekstvak 4">
            <a:extLst>
              <a:ext uri="{FF2B5EF4-FFF2-40B4-BE49-F238E27FC236}">
                <a16:creationId xmlns:a16="http://schemas.microsoft.com/office/drawing/2014/main" id="{C4CBBEC6-015A-4829-AC3D-413139A1F3ED}"/>
              </a:ext>
            </a:extLst>
          </p:cNvPr>
          <p:cNvSpPr txBox="1"/>
          <p:nvPr/>
        </p:nvSpPr>
        <p:spPr>
          <a:xfrm>
            <a:off x="733425" y="4455914"/>
            <a:ext cx="9432426" cy="1107996"/>
          </a:xfrm>
          <a:prstGeom prst="rect">
            <a:avLst/>
          </a:prstGeom>
          <a:noFill/>
        </p:spPr>
        <p:txBody>
          <a:bodyPr wrap="square" rtlCol="0">
            <a:spAutoFit/>
          </a:bodyPr>
          <a:lstStyle/>
          <a:p>
            <a:r>
              <a:rPr lang="nl-NL" sz="2400" dirty="0"/>
              <a:t>Door na te denken over het uitbreiden </a:t>
            </a:r>
          </a:p>
          <a:p>
            <a:r>
              <a:rPr lang="nl-NL" sz="2400" dirty="0"/>
              <a:t>van de voorzieningen: </a:t>
            </a:r>
          </a:p>
          <a:p>
            <a:endParaRPr lang="nl-NL" dirty="0"/>
          </a:p>
        </p:txBody>
      </p:sp>
      <p:pic>
        <p:nvPicPr>
          <p:cNvPr id="7" name="Afbeelding 6">
            <a:extLst>
              <a:ext uri="{FF2B5EF4-FFF2-40B4-BE49-F238E27FC236}">
                <a16:creationId xmlns:a16="http://schemas.microsoft.com/office/drawing/2014/main" id="{196F94D7-2AB8-43AA-A6F8-9DDBA57550C5}"/>
              </a:ext>
            </a:extLst>
          </p:cNvPr>
          <p:cNvPicPr>
            <a:picLocks noChangeAspect="1"/>
          </p:cNvPicPr>
          <p:nvPr/>
        </p:nvPicPr>
        <p:blipFill>
          <a:blip r:embed="rId2"/>
          <a:stretch>
            <a:fillRect/>
          </a:stretch>
        </p:blipFill>
        <p:spPr>
          <a:xfrm>
            <a:off x="6324600" y="1209675"/>
            <a:ext cx="5362575" cy="5648325"/>
          </a:xfrm>
          <a:prstGeom prst="rect">
            <a:avLst/>
          </a:prstGeom>
        </p:spPr>
      </p:pic>
    </p:spTree>
    <p:extLst>
      <p:ext uri="{BB962C8B-B14F-4D97-AF65-F5344CB8AC3E}">
        <p14:creationId xmlns:p14="http://schemas.microsoft.com/office/powerpoint/2010/main" val="1708055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A1393B-0A1B-4270-AB51-8715E6150CE8}"/>
              </a:ext>
            </a:extLst>
          </p:cNvPr>
          <p:cNvSpPr>
            <a:spLocks noGrp="1"/>
          </p:cNvSpPr>
          <p:nvPr>
            <p:ph type="title"/>
          </p:nvPr>
        </p:nvSpPr>
        <p:spPr/>
        <p:txBody>
          <a:bodyPr/>
          <a:lstStyle/>
          <a:p>
            <a:r>
              <a:rPr lang="nl-NL" dirty="0"/>
              <a:t>Sociale leefbaarheid versterken </a:t>
            </a:r>
          </a:p>
        </p:txBody>
      </p:sp>
      <p:sp>
        <p:nvSpPr>
          <p:cNvPr id="5" name="Tekstvak 4">
            <a:extLst>
              <a:ext uri="{FF2B5EF4-FFF2-40B4-BE49-F238E27FC236}">
                <a16:creationId xmlns:a16="http://schemas.microsoft.com/office/drawing/2014/main" id="{52494704-7CE3-428F-917F-2990B8667444}"/>
              </a:ext>
            </a:extLst>
          </p:cNvPr>
          <p:cNvSpPr txBox="1"/>
          <p:nvPr/>
        </p:nvSpPr>
        <p:spPr>
          <a:xfrm>
            <a:off x="838200" y="1342329"/>
            <a:ext cx="10730501" cy="4524315"/>
          </a:xfrm>
          <a:prstGeom prst="rect">
            <a:avLst/>
          </a:prstGeom>
          <a:noFill/>
        </p:spPr>
        <p:txBody>
          <a:bodyPr wrap="square" rtlCol="0">
            <a:spAutoFit/>
          </a:bodyPr>
          <a:lstStyle/>
          <a:p>
            <a:r>
              <a:rPr lang="nl-NL" sz="2400" dirty="0"/>
              <a:t>Investeren in sociale cohesie door bv. project Buurt in beweging, Samen Groen of </a:t>
            </a:r>
            <a:r>
              <a:rPr lang="nl-NL" sz="2400" dirty="0" err="1"/>
              <a:t>WatTwest</a:t>
            </a:r>
            <a:r>
              <a:rPr lang="nl-NL" sz="2400" dirty="0"/>
              <a:t>. Zie bron op wiki </a:t>
            </a:r>
            <a:r>
              <a:rPr lang="nl-NL" sz="2400" dirty="0">
                <a:hlinkClick r:id="rId2"/>
              </a:rPr>
              <a:t>https://www.sociaalweb.nl/nieuws/8-ideeen-voor-een-leefbare-wijk</a:t>
            </a:r>
            <a:r>
              <a:rPr lang="nl-NL" sz="2400" dirty="0"/>
              <a:t> </a:t>
            </a:r>
          </a:p>
          <a:p>
            <a:endParaRPr lang="nl-NL" sz="2400" dirty="0"/>
          </a:p>
          <a:p>
            <a:r>
              <a:rPr lang="nl-NL" sz="2400" dirty="0"/>
              <a:t>Versterken van de sociale basis door activiteiten te organiseren als bloemschikken en biljarten met als doel ONTMOETEN: zie bron op wiki </a:t>
            </a:r>
            <a:r>
              <a:rPr lang="nl-NL" sz="2400" dirty="0">
                <a:hlinkClick r:id="rId3"/>
              </a:rPr>
              <a:t>https://www.buurtwijs.nl/tag/sociale-basis</a:t>
            </a:r>
            <a:r>
              <a:rPr lang="nl-NL" sz="2400" dirty="0"/>
              <a:t> en 					</a:t>
            </a:r>
            <a:r>
              <a:rPr lang="nl-NL" sz="2400" dirty="0">
                <a:hlinkClick r:id="rId4"/>
              </a:rPr>
              <a:t>https://www.buurtwijs.nl/content/ontmoeting-het-sleutelwoord</a:t>
            </a:r>
            <a:r>
              <a:rPr lang="nl-NL" sz="2400" dirty="0"/>
              <a:t> </a:t>
            </a:r>
          </a:p>
          <a:p>
            <a:r>
              <a:rPr lang="nl-NL" sz="2400" dirty="0"/>
              <a:t>  </a:t>
            </a:r>
          </a:p>
          <a:p>
            <a:r>
              <a:rPr lang="nl-NL" sz="2400" dirty="0"/>
              <a:t>Activiteiten in de wijk zoals Nieuwe buren, Boefjes en </a:t>
            </a:r>
            <a:r>
              <a:rPr lang="nl-NL" sz="2400" dirty="0" err="1"/>
              <a:t>Barista’s</a:t>
            </a:r>
            <a:r>
              <a:rPr lang="nl-NL" sz="2400" dirty="0"/>
              <a:t> en Krachtstation: zie de bron op wiki: </a:t>
            </a:r>
            <a:r>
              <a:rPr lang="nl-NL" sz="2400" dirty="0">
                <a:hlinkClick r:id="rId5"/>
              </a:rPr>
              <a:t>https://www.movisie.nl/sites/movisie.nl/files/2020-03/Wij-in-de-wijk.pdf</a:t>
            </a:r>
            <a:r>
              <a:rPr lang="nl-NL" sz="2400" dirty="0"/>
              <a:t> </a:t>
            </a:r>
          </a:p>
        </p:txBody>
      </p:sp>
    </p:spTree>
    <p:extLst>
      <p:ext uri="{BB962C8B-B14F-4D97-AF65-F5344CB8AC3E}">
        <p14:creationId xmlns:p14="http://schemas.microsoft.com/office/powerpoint/2010/main" val="3464209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147EA-0DF0-4DF7-BA03-7F6CDF3D8651}"/>
              </a:ext>
            </a:extLst>
          </p:cNvPr>
          <p:cNvSpPr>
            <a:spLocks noGrp="1"/>
          </p:cNvSpPr>
          <p:nvPr>
            <p:ph type="title"/>
          </p:nvPr>
        </p:nvSpPr>
        <p:spPr>
          <a:xfrm>
            <a:off x="904875" y="688975"/>
            <a:ext cx="10515600" cy="1325563"/>
          </a:xfrm>
        </p:spPr>
        <p:txBody>
          <a:bodyPr/>
          <a:lstStyle/>
          <a:p>
            <a:r>
              <a:rPr lang="nl-NL" b="1" dirty="0">
                <a:solidFill>
                  <a:schemeClr val="accent2"/>
                </a:solidFill>
              </a:rPr>
              <a:t>Stap 1 om de leefbaarheid in je wijk te versterken:</a:t>
            </a:r>
          </a:p>
        </p:txBody>
      </p:sp>
      <p:sp>
        <p:nvSpPr>
          <p:cNvPr id="10" name="Tekstvak 9">
            <a:extLst>
              <a:ext uri="{FF2B5EF4-FFF2-40B4-BE49-F238E27FC236}">
                <a16:creationId xmlns:a16="http://schemas.microsoft.com/office/drawing/2014/main" id="{94CAA326-0971-42B1-B3FF-22903876F4FF}"/>
              </a:ext>
            </a:extLst>
          </p:cNvPr>
          <p:cNvSpPr txBox="1"/>
          <p:nvPr/>
        </p:nvSpPr>
        <p:spPr>
          <a:xfrm>
            <a:off x="1002105" y="2291940"/>
            <a:ext cx="10321140" cy="2677656"/>
          </a:xfrm>
          <a:prstGeom prst="rect">
            <a:avLst/>
          </a:prstGeom>
          <a:noFill/>
        </p:spPr>
        <p:txBody>
          <a:bodyPr wrap="square" rtlCol="0">
            <a:spAutoFit/>
          </a:bodyPr>
          <a:lstStyle/>
          <a:p>
            <a:r>
              <a:rPr lang="nl-NL" sz="2400" dirty="0"/>
              <a:t>Bespreek in tweetallen de laatste versie van de SWOT en help elkaar bij het bepalen van 2 verbeterpunten: </a:t>
            </a:r>
          </a:p>
          <a:p>
            <a:pPr marL="285750" indent="-285750">
              <a:buFontTx/>
              <a:buChar char="-"/>
            </a:pPr>
            <a:r>
              <a:rPr lang="nl-NL" sz="2400" dirty="0"/>
              <a:t>1 punt om de fysieke leefbaarheid te vergroten</a:t>
            </a:r>
          </a:p>
          <a:p>
            <a:pPr marL="285750" indent="-285750">
              <a:buFontTx/>
              <a:buChar char="-"/>
            </a:pPr>
            <a:r>
              <a:rPr lang="nl-NL" sz="2400" dirty="0"/>
              <a:t>1 punt om de sociale leefbaarheid te vergroten. </a:t>
            </a:r>
          </a:p>
          <a:p>
            <a:endParaRPr lang="nl-NL" sz="2400" dirty="0"/>
          </a:p>
          <a:p>
            <a:pPr marL="285750" indent="-285750">
              <a:buFontTx/>
              <a:buChar char="-"/>
            </a:pPr>
            <a:endParaRPr lang="nl-NL" sz="2400" dirty="0"/>
          </a:p>
          <a:p>
            <a:r>
              <a:rPr lang="nl-NL" sz="2400" dirty="0"/>
              <a:t>Schrijf die op onder versie 3 van je SWOT. </a:t>
            </a:r>
          </a:p>
        </p:txBody>
      </p:sp>
      <p:pic>
        <p:nvPicPr>
          <p:cNvPr id="1026" name="Picture 2" descr="3 stappen voor verandering en verbetering">
            <a:extLst>
              <a:ext uri="{FF2B5EF4-FFF2-40B4-BE49-F238E27FC236}">
                <a16:creationId xmlns:a16="http://schemas.microsoft.com/office/drawing/2014/main" id="{ABDBB784-D061-47D9-88DD-A30CA331AD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6671" y="3504635"/>
            <a:ext cx="4075334" cy="2677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093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2147EA-0DF0-4DF7-BA03-7F6CDF3D8651}"/>
              </a:ext>
            </a:extLst>
          </p:cNvPr>
          <p:cNvSpPr>
            <a:spLocks noGrp="1"/>
          </p:cNvSpPr>
          <p:nvPr>
            <p:ph type="title"/>
          </p:nvPr>
        </p:nvSpPr>
        <p:spPr>
          <a:xfrm>
            <a:off x="565828" y="359399"/>
            <a:ext cx="10515600" cy="1325563"/>
          </a:xfrm>
        </p:spPr>
        <p:txBody>
          <a:bodyPr/>
          <a:lstStyle/>
          <a:p>
            <a:r>
              <a:rPr lang="nl-NL" b="1" dirty="0">
                <a:solidFill>
                  <a:schemeClr val="accent2"/>
                </a:solidFill>
              </a:rPr>
              <a:t>Stap 2: de aanpak van de knelpunten</a:t>
            </a:r>
          </a:p>
        </p:txBody>
      </p:sp>
      <p:pic>
        <p:nvPicPr>
          <p:cNvPr id="2050" name="Picture 2" descr="Brainstorm ideas for your product, project or concept by Costaseindis">
            <a:extLst>
              <a:ext uri="{FF2B5EF4-FFF2-40B4-BE49-F238E27FC236}">
                <a16:creationId xmlns:a16="http://schemas.microsoft.com/office/drawing/2014/main" id="{26AEF3FF-8B88-457A-9C14-99DAA3AE8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81" y="1660961"/>
            <a:ext cx="7479587" cy="4207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91907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3" ma:contentTypeDescription="Een nieuw document maken." ma:contentTypeScope="" ma:versionID="bd0271150be9f8e9bec974e355b2f8a7">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59377b08247893b8b844217c25199b5d"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0AE3C1-0E6E-43E7-B0B9-2AA76215F41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1DD6E40-E9A7-4A26-9AF1-8902537A1CB9}">
  <ds:schemaRefs>
    <ds:schemaRef ds:uri="http://schemas.microsoft.com/sharepoint/v3/contenttype/forms"/>
  </ds:schemaRefs>
</ds:datastoreItem>
</file>

<file path=customXml/itemProps3.xml><?xml version="1.0" encoding="utf-8"?>
<ds:datastoreItem xmlns:ds="http://schemas.openxmlformats.org/officeDocument/2006/customXml" ds:itemID="{CC758E37-B8F1-41FF-83B3-0DEA2B38B4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63</TotalTime>
  <Words>652</Words>
  <Application>Microsoft Office PowerPoint</Application>
  <PresentationFormat>Breedbeeld</PresentationFormat>
  <Paragraphs>100</Paragraphs>
  <Slides>19</Slides>
  <Notes>0</Notes>
  <HiddenSlides>0</HiddenSlides>
  <MMClips>1</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19</vt:i4>
      </vt:variant>
    </vt:vector>
  </HeadingPairs>
  <TitlesOfParts>
    <vt:vector size="25" baseType="lpstr">
      <vt:lpstr>Arial</vt:lpstr>
      <vt:lpstr>Calibri</vt:lpstr>
      <vt:lpstr>Calibri Light</vt:lpstr>
      <vt:lpstr>Wingdings</vt:lpstr>
      <vt:lpstr>Kantoorthema</vt:lpstr>
      <vt:lpstr>Office Theme</vt:lpstr>
      <vt:lpstr>PowerPoint-presentatie</vt:lpstr>
      <vt:lpstr>PowerPoint-presentatie</vt:lpstr>
      <vt:lpstr>SWOT  </vt:lpstr>
      <vt:lpstr>Voorbeeld SWOT</vt:lpstr>
      <vt:lpstr>EN NU: Verbeterplannen maken.</vt:lpstr>
      <vt:lpstr>Fysieke leefbaarheid versterken: </vt:lpstr>
      <vt:lpstr>Sociale leefbaarheid versterken </vt:lpstr>
      <vt:lpstr>Stap 1 om de leefbaarheid in je wijk te versterken:</vt:lpstr>
      <vt:lpstr>Stap 2: de aanpak van de knelpunten</vt:lpstr>
      <vt:lpstr>PowerPoint-presentatie</vt:lpstr>
      <vt:lpstr>Stap 3: input verzamelen </vt:lpstr>
      <vt:lpstr>Richtingen van oplossingen: </vt:lpstr>
      <vt:lpstr>Bewonersparticipatie </vt:lpstr>
      <vt:lpstr>Stap 4: keuze maken &amp; uitwerken</vt:lpstr>
      <vt:lpstr>SWOT  </vt:lpstr>
      <vt:lpstr>Duurzame wijken en steden</vt:lpstr>
      <vt:lpstr>PowerPoint-presentatie</vt:lpstr>
      <vt:lpstr>PowerPoint-presentatie</vt:lpstr>
      <vt:lpstr>Voor nu: fijne vakantie en  tot 5 november; de laatste 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wijik</dc:title>
  <dc:creator>Pascalle Cup</dc:creator>
  <cp:lastModifiedBy>Pascalle Cup</cp:lastModifiedBy>
  <cp:revision>2</cp:revision>
  <dcterms:created xsi:type="dcterms:W3CDTF">2021-10-07T18:30:17Z</dcterms:created>
  <dcterms:modified xsi:type="dcterms:W3CDTF">2021-10-21T15:38:06Z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